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notesSlides/notesSlide14.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notesSlides/notesSlide7.xml" ContentType="application/vnd.openxmlformats-officedocument.presentationml.notesSlid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notesSlides/notesSlide5.xml" ContentType="application/vnd.openxmlformats-officedocument.presentationml.notesSlide+xml"/>
  <Override PartName="/ppt/diagrams/colors4.xml" ContentType="application/vnd.openxmlformats-officedocument.drawingml.diagramColors+xml"/>
  <Override PartName="/ppt/diagrams/drawing4.xml" ContentType="application/vnd.ms-office.drawingml.diagramDrawing+xml"/>
  <Override PartName="/ppt/diagrams/drawing5.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6"/>
  </p:notesMasterIdLst>
  <p:sldIdLst>
    <p:sldId id="257" r:id="rId2"/>
    <p:sldId id="258" r:id="rId3"/>
    <p:sldId id="259" r:id="rId4"/>
    <p:sldId id="281" r:id="rId5"/>
    <p:sldId id="282" r:id="rId6"/>
    <p:sldId id="283" r:id="rId7"/>
    <p:sldId id="272" r:id="rId8"/>
    <p:sldId id="274" r:id="rId9"/>
    <p:sldId id="275" r:id="rId10"/>
    <p:sldId id="280" r:id="rId11"/>
    <p:sldId id="276" r:id="rId12"/>
    <p:sldId id="277" r:id="rId13"/>
    <p:sldId id="279" r:id="rId14"/>
    <p:sldId id="278"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54" autoAdjust="0"/>
    <p:restoredTop sz="94660"/>
  </p:normalViewPr>
  <p:slideViewPr>
    <p:cSldViewPr>
      <p:cViewPr>
        <p:scale>
          <a:sx n="88" d="100"/>
          <a:sy n="88" d="100"/>
        </p:scale>
        <p:origin x="-606" y="4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hyperlink" Target="English/Letter%20Head.pub" TargetMode="External"/><Relationship Id="rId2" Type="http://schemas.openxmlformats.org/officeDocument/2006/relationships/hyperlink" Target="English/envelope.pub" TargetMode="External"/><Relationship Id="rId1" Type="http://schemas.openxmlformats.org/officeDocument/2006/relationships/hyperlink" Target="English/Business%20Card.pub" TargetMode="External"/><Relationship Id="rId4" Type="http://schemas.openxmlformats.org/officeDocument/2006/relationships/image" Target="../media/image4.jpeg"/></Relationships>
</file>

<file path=ppt/diagrams/_rels/data2.xml.rels><?xml version="1.0" encoding="UTF-8" standalone="yes"?>
<Relationships xmlns="http://schemas.openxmlformats.org/package/2006/relationships"><Relationship Id="rId2" Type="http://schemas.openxmlformats.org/officeDocument/2006/relationships/hyperlink" Target="English/letter%20of%20app.pub" TargetMode="External"/><Relationship Id="rId1" Type="http://schemas.openxmlformats.org/officeDocument/2006/relationships/hyperlink" Target="English/Resume.doc" TargetMode="External"/></Relationships>
</file>

<file path=ppt/diagrams/_rels/data3.xml.rels><?xml version="1.0" encoding="UTF-8" standalone="yes"?>
<Relationships xmlns="http://schemas.openxmlformats.org/package/2006/relationships"><Relationship Id="rId8" Type="http://schemas.openxmlformats.org/officeDocument/2006/relationships/hyperlink" Target="English/Vocab%20Essay%208.docx" TargetMode="External"/><Relationship Id="rId13" Type="http://schemas.openxmlformats.org/officeDocument/2006/relationships/hyperlink" Target="English/Vocab%20Essay%2016%20.docx" TargetMode="External"/><Relationship Id="rId18" Type="http://schemas.openxmlformats.org/officeDocument/2006/relationships/hyperlink" Target="English/vocab%20essay%2021.docx" TargetMode="External"/><Relationship Id="rId3" Type="http://schemas.openxmlformats.org/officeDocument/2006/relationships/hyperlink" Target="English/Vocab%20Essay%203.docx" TargetMode="External"/><Relationship Id="rId21" Type="http://schemas.openxmlformats.org/officeDocument/2006/relationships/hyperlink" Target="English/Vocab%20essay%2014.docx" TargetMode="External"/><Relationship Id="rId7" Type="http://schemas.openxmlformats.org/officeDocument/2006/relationships/hyperlink" Target="English/Vocab%20Essay%207.docx" TargetMode="External"/><Relationship Id="rId12" Type="http://schemas.openxmlformats.org/officeDocument/2006/relationships/hyperlink" Target="English/Vocab%20essay%2015.docx" TargetMode="External"/><Relationship Id="rId17" Type="http://schemas.openxmlformats.org/officeDocument/2006/relationships/hyperlink" Target="English/Vocab%20essay%2020.docx" TargetMode="External"/><Relationship Id="rId2" Type="http://schemas.openxmlformats.org/officeDocument/2006/relationships/hyperlink" Target="English/Vocab%20Essay%202.docx" TargetMode="External"/><Relationship Id="rId16" Type="http://schemas.openxmlformats.org/officeDocument/2006/relationships/hyperlink" Target="English/Vocab%20essay%2019.docx" TargetMode="External"/><Relationship Id="rId20" Type="http://schemas.openxmlformats.org/officeDocument/2006/relationships/hyperlink" Target="English/Vocab%20essay%2013.docx" TargetMode="External"/><Relationship Id="rId1" Type="http://schemas.openxmlformats.org/officeDocument/2006/relationships/hyperlink" Target="English/Vocab%20Essay%201.docx" TargetMode="External"/><Relationship Id="rId6" Type="http://schemas.openxmlformats.org/officeDocument/2006/relationships/hyperlink" Target="English/Vocab%20Essay%206.docx" TargetMode="External"/><Relationship Id="rId11" Type="http://schemas.openxmlformats.org/officeDocument/2006/relationships/hyperlink" Target="English/Vocab%20Essay%2011.doc" TargetMode="External"/><Relationship Id="rId24" Type="http://schemas.openxmlformats.org/officeDocument/2006/relationships/hyperlink" Target="English/vocab%20essay%2023.docx" TargetMode="External"/><Relationship Id="rId5" Type="http://schemas.openxmlformats.org/officeDocument/2006/relationships/hyperlink" Target="English/Vocab%20Essay%205.docx" TargetMode="External"/><Relationship Id="rId15" Type="http://schemas.openxmlformats.org/officeDocument/2006/relationships/hyperlink" Target="English/Vocab%20essay%2018.docx" TargetMode="External"/><Relationship Id="rId23" Type="http://schemas.openxmlformats.org/officeDocument/2006/relationships/hyperlink" Target="English/vocab%20essay%2022.docx" TargetMode="External"/><Relationship Id="rId10" Type="http://schemas.openxmlformats.org/officeDocument/2006/relationships/hyperlink" Target="English/Vocab%20Essay%2010.doc" TargetMode="External"/><Relationship Id="rId19" Type="http://schemas.openxmlformats.org/officeDocument/2006/relationships/hyperlink" Target="English/Vocab%20Essay%2012.docx" TargetMode="External"/><Relationship Id="rId4" Type="http://schemas.openxmlformats.org/officeDocument/2006/relationships/hyperlink" Target="English/Vocab%20Essay%204.docx" TargetMode="External"/><Relationship Id="rId9" Type="http://schemas.openxmlformats.org/officeDocument/2006/relationships/hyperlink" Target="English/Vocab%20Essay%209.doc" TargetMode="External"/><Relationship Id="rId14" Type="http://schemas.openxmlformats.org/officeDocument/2006/relationships/hyperlink" Target="English/Vocab%20Essay%2017.docx" TargetMode="External"/><Relationship Id="rId22" Type="http://schemas.openxmlformats.org/officeDocument/2006/relationships/hyperlink" Target="English/vocab%20essay%2025.docx" TargetMode="External"/></Relationships>
</file>

<file path=ppt/diagrams/_rels/data4.xml.rels><?xml version="1.0" encoding="UTF-8" standalone="yes"?>
<Relationships xmlns="http://schemas.openxmlformats.org/package/2006/relationships"><Relationship Id="rId3" Type="http://schemas.openxmlformats.org/officeDocument/2006/relationships/hyperlink" Target="English/Chinese%20Poetry%20Persuasive%20Essay.docx" TargetMode="External"/><Relationship Id="rId2" Type="http://schemas.openxmlformats.org/officeDocument/2006/relationships/hyperlink" Target="English/much%20ado%20about%20nothing%20literary%20analysis.docx" TargetMode="External"/><Relationship Id="rId1" Type="http://schemas.openxmlformats.org/officeDocument/2006/relationships/hyperlink" Target="English/Epic%20Compare%20and%20contrast%20-%20Final.docx" TargetMode="External"/><Relationship Id="rId6" Type="http://schemas.openxmlformats.org/officeDocument/2006/relationships/hyperlink" Target="English/College%20Essay.docx" TargetMode="External"/><Relationship Id="rId5" Type="http://schemas.openxmlformats.org/officeDocument/2006/relationships/hyperlink" Target="English/literary%20analysis%20Dorian%20Grey.doc" TargetMode="External"/><Relationship Id="rId4" Type="http://schemas.openxmlformats.org/officeDocument/2006/relationships/hyperlink" Target="English/literary%20analysis%20Wife%20a%20Letter.docx" TargetMode="External"/></Relationships>
</file>

<file path=ppt/diagrams/_rels/data5.xml.rels><?xml version="1.0" encoding="UTF-8" standalone="yes"?>
<Relationships xmlns="http://schemas.openxmlformats.org/package/2006/relationships"><Relationship Id="rId3" Type="http://schemas.openxmlformats.org/officeDocument/2006/relationships/hyperlink" Target="English/On%20Demand%20How%20to%20essay.docx" TargetMode="External"/><Relationship Id="rId2" Type="http://schemas.openxmlformats.org/officeDocument/2006/relationships/hyperlink" Target="English/On%20Demand%20Chinese%20Compare%20and%20Contrast.docx" TargetMode="External"/><Relationship Id="rId1" Type="http://schemas.openxmlformats.org/officeDocument/2006/relationships/hyperlink" Target="English/Chinese%20Poetry%20Persuasive%20Essay.docx" TargetMode="External"/><Relationship Id="rId5" Type="http://schemas.openxmlformats.org/officeDocument/2006/relationships/hyperlink" Target="English/Critical%20movie%20Review.docx" TargetMode="External"/><Relationship Id="rId4" Type="http://schemas.openxmlformats.org/officeDocument/2006/relationships/hyperlink" Target="English/On%20Demand%20Credible%20or%20Useful%20Essay.docx" TargetMode="External"/></Relationships>
</file>

<file path=ppt/diagrams/_rels/data6.xml.rels><?xml version="1.0" encoding="UTF-8" standalone="yes"?>
<Relationships xmlns="http://schemas.openxmlformats.org/package/2006/relationships"><Relationship Id="rId2" Type="http://schemas.openxmlformats.org/officeDocument/2006/relationships/hyperlink" Target="English/Teacher%20interview.docx" TargetMode="External"/><Relationship Id="rId1" Type="http://schemas.openxmlformats.org/officeDocument/2006/relationships/hyperlink" Target="English/Parent%20interview.docx"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English/envelope.pub" TargetMode="External"/><Relationship Id="rId2" Type="http://schemas.openxmlformats.org/officeDocument/2006/relationships/hyperlink" Target="English/Business%20Card.pub" TargetMode="External"/><Relationship Id="rId1" Type="http://schemas.openxmlformats.org/officeDocument/2006/relationships/image" Target="../media/image4.jpeg"/><Relationship Id="rId4" Type="http://schemas.openxmlformats.org/officeDocument/2006/relationships/hyperlink" Target="English/Letter%20Head.pub" TargetMode="External"/></Relationships>
</file>

<file path=ppt/diagrams/_rels/drawing2.xml.rels><?xml version="1.0" encoding="UTF-8" standalone="yes"?>
<Relationships xmlns="http://schemas.openxmlformats.org/package/2006/relationships"><Relationship Id="rId2" Type="http://schemas.openxmlformats.org/officeDocument/2006/relationships/hyperlink" Target="English/letter%20of%20app.pub" TargetMode="External"/><Relationship Id="rId1" Type="http://schemas.openxmlformats.org/officeDocument/2006/relationships/hyperlink" Target="English/Resume.doc" TargetMode="External"/></Relationships>
</file>

<file path=ppt/diagrams/_rels/drawing3.xml.rels><?xml version="1.0" encoding="UTF-8" standalone="yes"?>
<Relationships xmlns="http://schemas.openxmlformats.org/package/2006/relationships"><Relationship Id="rId8" Type="http://schemas.openxmlformats.org/officeDocument/2006/relationships/hyperlink" Target="English/Vocab%20Essay%208.docx" TargetMode="External"/><Relationship Id="rId13" Type="http://schemas.openxmlformats.org/officeDocument/2006/relationships/hyperlink" Target="English/Vocab%20essay%2013.docx" TargetMode="External"/><Relationship Id="rId18" Type="http://schemas.openxmlformats.org/officeDocument/2006/relationships/hyperlink" Target="English/Vocab%20essay%2018.docx" TargetMode="External"/><Relationship Id="rId3" Type="http://schemas.openxmlformats.org/officeDocument/2006/relationships/hyperlink" Target="English/Vocab%20Essay%203.docx" TargetMode="External"/><Relationship Id="rId21" Type="http://schemas.openxmlformats.org/officeDocument/2006/relationships/hyperlink" Target="English/vocab%20essay%2021.docx" TargetMode="External"/><Relationship Id="rId7" Type="http://schemas.openxmlformats.org/officeDocument/2006/relationships/hyperlink" Target="English/Vocab%20Essay%207.docx" TargetMode="External"/><Relationship Id="rId12" Type="http://schemas.openxmlformats.org/officeDocument/2006/relationships/hyperlink" Target="English/Vocab%20Essay%2012.docx" TargetMode="External"/><Relationship Id="rId17" Type="http://schemas.openxmlformats.org/officeDocument/2006/relationships/hyperlink" Target="English/Vocab%20Essay%2017.docx" TargetMode="External"/><Relationship Id="rId2" Type="http://schemas.openxmlformats.org/officeDocument/2006/relationships/hyperlink" Target="English/Vocab%20Essay%202.docx" TargetMode="External"/><Relationship Id="rId16" Type="http://schemas.openxmlformats.org/officeDocument/2006/relationships/hyperlink" Target="English/Vocab%20Essay%2016%20.docx" TargetMode="External"/><Relationship Id="rId20" Type="http://schemas.openxmlformats.org/officeDocument/2006/relationships/hyperlink" Target="English/Vocab%20essay%2020.docx" TargetMode="External"/><Relationship Id="rId1" Type="http://schemas.openxmlformats.org/officeDocument/2006/relationships/hyperlink" Target="English/Vocab%20Essay%201.docx" TargetMode="External"/><Relationship Id="rId6" Type="http://schemas.openxmlformats.org/officeDocument/2006/relationships/hyperlink" Target="English/Vocab%20Essay%206.docx" TargetMode="External"/><Relationship Id="rId11" Type="http://schemas.openxmlformats.org/officeDocument/2006/relationships/hyperlink" Target="English/Vocab%20Essay%2011.doc" TargetMode="External"/><Relationship Id="rId24" Type="http://schemas.openxmlformats.org/officeDocument/2006/relationships/hyperlink" Target="English/vocab%20essay%2025.docx" TargetMode="External"/><Relationship Id="rId5" Type="http://schemas.openxmlformats.org/officeDocument/2006/relationships/hyperlink" Target="English/Vocab%20Essay%205.docx" TargetMode="External"/><Relationship Id="rId15" Type="http://schemas.openxmlformats.org/officeDocument/2006/relationships/hyperlink" Target="English/Vocab%20essay%2015.docx" TargetMode="External"/><Relationship Id="rId23" Type="http://schemas.openxmlformats.org/officeDocument/2006/relationships/hyperlink" Target="English/vocab%20essay%2023.docx" TargetMode="External"/><Relationship Id="rId10" Type="http://schemas.openxmlformats.org/officeDocument/2006/relationships/hyperlink" Target="English/Vocab%20Essay%2010.doc" TargetMode="External"/><Relationship Id="rId19" Type="http://schemas.openxmlformats.org/officeDocument/2006/relationships/hyperlink" Target="English/Vocab%20essay%2019.docx" TargetMode="External"/><Relationship Id="rId4" Type="http://schemas.openxmlformats.org/officeDocument/2006/relationships/hyperlink" Target="English/Vocab%20Essay%204.docx" TargetMode="External"/><Relationship Id="rId9" Type="http://schemas.openxmlformats.org/officeDocument/2006/relationships/hyperlink" Target="English/Vocab%20Essay%209.doc" TargetMode="External"/><Relationship Id="rId14" Type="http://schemas.openxmlformats.org/officeDocument/2006/relationships/hyperlink" Target="English/Vocab%20essay%2014.docx" TargetMode="External"/><Relationship Id="rId22" Type="http://schemas.openxmlformats.org/officeDocument/2006/relationships/hyperlink" Target="English/vocab%20essay%2022.docx" TargetMode="External"/></Relationships>
</file>

<file path=ppt/diagrams/_rels/drawing4.xml.rels><?xml version="1.0" encoding="UTF-8" standalone="yes"?>
<Relationships xmlns="http://schemas.openxmlformats.org/package/2006/relationships"><Relationship Id="rId3" Type="http://schemas.openxmlformats.org/officeDocument/2006/relationships/hyperlink" Target="English/much%20ado%20about%20nothing%20literary%20analysis.docx" TargetMode="External"/><Relationship Id="rId2" Type="http://schemas.openxmlformats.org/officeDocument/2006/relationships/hyperlink" Target="English/Epic%20Compare%20and%20contrast%20-%20Final.docx" TargetMode="External"/><Relationship Id="rId1" Type="http://schemas.openxmlformats.org/officeDocument/2006/relationships/hyperlink" Target="English/College%20Essay.docx" TargetMode="External"/><Relationship Id="rId6" Type="http://schemas.openxmlformats.org/officeDocument/2006/relationships/hyperlink" Target="English/literary%20analysis%20Dorian%20Grey.doc" TargetMode="External"/><Relationship Id="rId5" Type="http://schemas.openxmlformats.org/officeDocument/2006/relationships/hyperlink" Target="English/literary%20analysis%20Wife%20a%20Letter.docx" TargetMode="External"/><Relationship Id="rId4" Type="http://schemas.openxmlformats.org/officeDocument/2006/relationships/hyperlink" Target="English/Chinese%20Poetry%20Persuasive%20Essay.docx" TargetMode="External"/></Relationships>
</file>

<file path=ppt/diagrams/_rels/drawing5.xml.rels><?xml version="1.0" encoding="UTF-8" standalone="yes"?>
<Relationships xmlns="http://schemas.openxmlformats.org/package/2006/relationships"><Relationship Id="rId3" Type="http://schemas.openxmlformats.org/officeDocument/2006/relationships/hyperlink" Target="English/On%20Demand%20How%20to%20essay.docx" TargetMode="External"/><Relationship Id="rId2" Type="http://schemas.openxmlformats.org/officeDocument/2006/relationships/hyperlink" Target="English/On%20Demand%20Chinese%20Compare%20and%20Contrast.docx" TargetMode="External"/><Relationship Id="rId1" Type="http://schemas.openxmlformats.org/officeDocument/2006/relationships/hyperlink" Target="English/Chinese%20Poetry%20Persuasive%20Essay.docx" TargetMode="External"/><Relationship Id="rId5" Type="http://schemas.openxmlformats.org/officeDocument/2006/relationships/hyperlink" Target="English/Critical%20movie%20Review.docx" TargetMode="External"/><Relationship Id="rId4" Type="http://schemas.openxmlformats.org/officeDocument/2006/relationships/hyperlink" Target="English/On%20Demand%20Credible%20or%20Useful%20Essay.docx" TargetMode="External"/></Relationships>
</file>

<file path=ppt/diagrams/_rels/drawing6.xml.rels><?xml version="1.0" encoding="UTF-8" standalone="yes"?>
<Relationships xmlns="http://schemas.openxmlformats.org/package/2006/relationships"><Relationship Id="rId2" Type="http://schemas.openxmlformats.org/officeDocument/2006/relationships/hyperlink" Target="English/Teacher%20interview.docx" TargetMode="External"/><Relationship Id="rId1" Type="http://schemas.openxmlformats.org/officeDocument/2006/relationships/hyperlink" Target="English/Parent%20interview.docx" TargetMode="Externa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4290C4-8B3F-435F-AA42-54CC02AB813A}" type="doc">
      <dgm:prSet loTypeId="urn:microsoft.com/office/officeart/2011/layout/ThemePictureAccent" loCatId="picture" qsTypeId="urn:microsoft.com/office/officeart/2005/8/quickstyle/simple5" qsCatId="simple" csTypeId="urn:microsoft.com/office/officeart/2005/8/colors/accent1_1" csCatId="accent1" phldr="1"/>
      <dgm:spPr/>
      <dgm:t>
        <a:bodyPr/>
        <a:lstStyle/>
        <a:p>
          <a:endParaRPr lang="en-US"/>
        </a:p>
      </dgm:t>
    </dgm:pt>
    <dgm:pt modelId="{3EB44940-9976-4E92-919B-7E4D7380FA34}">
      <dgm:prSet phldrT="[Text]"/>
      <dgm:spPr/>
      <dgm:t>
        <a:bodyPr/>
        <a:lstStyle/>
        <a:p>
          <a:r>
            <a:rPr lang="en-US" dirty="0" smtClean="0">
              <a:hlinkClick xmlns:r="http://schemas.openxmlformats.org/officeDocument/2006/relationships" r:id="rId1" action="ppaction://hlinkfile"/>
            </a:rPr>
            <a:t>Business Card</a:t>
          </a:r>
          <a:endParaRPr lang="en-US" dirty="0"/>
        </a:p>
      </dgm:t>
    </dgm:pt>
    <dgm:pt modelId="{5C3C5C82-5B26-4F29-9A40-683E6188488B}" type="parTrans" cxnId="{B6F228BC-45D2-44AB-8C24-BA97C2E33967}">
      <dgm:prSet/>
      <dgm:spPr/>
      <dgm:t>
        <a:bodyPr/>
        <a:lstStyle/>
        <a:p>
          <a:endParaRPr lang="en-US"/>
        </a:p>
      </dgm:t>
    </dgm:pt>
    <dgm:pt modelId="{E0C9BFBC-9B27-4B58-BE73-F97CC859AD7B}" type="sibTrans" cxnId="{B6F228BC-45D2-44AB-8C24-BA97C2E33967}">
      <dgm:prSet/>
      <dgm:spPr/>
      <dgm:t>
        <a:bodyPr/>
        <a:lstStyle/>
        <a:p>
          <a:endParaRPr lang="en-US"/>
        </a:p>
      </dgm:t>
    </dgm:pt>
    <dgm:pt modelId="{3CEA5588-E74D-4279-911B-F352BB59FB56}">
      <dgm:prSet phldrT="[Text]"/>
      <dgm:spPr/>
      <dgm:t>
        <a:bodyPr/>
        <a:lstStyle/>
        <a:p>
          <a:r>
            <a:rPr lang="en-US" dirty="0" smtClean="0">
              <a:hlinkClick xmlns:r="http://schemas.openxmlformats.org/officeDocument/2006/relationships" r:id="rId2" action="ppaction://hlinkfile"/>
            </a:rPr>
            <a:t>Envelope</a:t>
          </a:r>
          <a:endParaRPr lang="en-US" dirty="0"/>
        </a:p>
      </dgm:t>
    </dgm:pt>
    <dgm:pt modelId="{722B3355-2A3E-4146-8178-7FE60784B36C}" type="parTrans" cxnId="{81DFB639-2A12-44BC-9BFD-C3E392FE56C2}">
      <dgm:prSet/>
      <dgm:spPr/>
      <dgm:t>
        <a:bodyPr/>
        <a:lstStyle/>
        <a:p>
          <a:endParaRPr lang="en-US"/>
        </a:p>
      </dgm:t>
    </dgm:pt>
    <dgm:pt modelId="{BC8F99DE-4A1E-435A-A8E3-E7A72AB36383}" type="sibTrans" cxnId="{81DFB639-2A12-44BC-9BFD-C3E392FE56C2}">
      <dgm:prSet/>
      <dgm:spPr/>
      <dgm:t>
        <a:bodyPr/>
        <a:lstStyle/>
        <a:p>
          <a:endParaRPr lang="en-US"/>
        </a:p>
      </dgm:t>
    </dgm:pt>
    <dgm:pt modelId="{B90FE554-F215-4C49-ABB7-D7913DB64CD6}">
      <dgm:prSet phldrT="[Text]"/>
      <dgm:spPr/>
      <dgm:t>
        <a:bodyPr/>
        <a:lstStyle/>
        <a:p>
          <a:r>
            <a:rPr lang="en-US" dirty="0" smtClean="0">
              <a:hlinkClick xmlns:r="http://schemas.openxmlformats.org/officeDocument/2006/relationships" r:id="rId3" action="ppaction://hlinkfile"/>
            </a:rPr>
            <a:t>Letterhead</a:t>
          </a:r>
          <a:endParaRPr lang="en-US" dirty="0"/>
        </a:p>
      </dgm:t>
    </dgm:pt>
    <dgm:pt modelId="{B627809A-7EBB-481C-AF6C-F30C25B4E74D}" type="parTrans" cxnId="{F93313B1-795B-45D1-B2E7-5451BC252C43}">
      <dgm:prSet/>
      <dgm:spPr/>
      <dgm:t>
        <a:bodyPr/>
        <a:lstStyle/>
        <a:p>
          <a:endParaRPr lang="en-US"/>
        </a:p>
      </dgm:t>
    </dgm:pt>
    <dgm:pt modelId="{56987C69-D912-4604-A7A5-6427D22D05AE}" type="sibTrans" cxnId="{F93313B1-795B-45D1-B2E7-5451BC252C43}">
      <dgm:prSet/>
      <dgm:spPr/>
      <dgm:t>
        <a:bodyPr/>
        <a:lstStyle/>
        <a:p>
          <a:endParaRPr lang="en-US"/>
        </a:p>
      </dgm:t>
    </dgm:pt>
    <dgm:pt modelId="{CD6424CD-B137-403C-BDF7-EA66B92C88C8}" type="pres">
      <dgm:prSet presAssocID="{654290C4-8B3F-435F-AA42-54CC02AB813A}" presName="Name0" presStyleCnt="0">
        <dgm:presLayoutVars>
          <dgm:chMax val="6"/>
          <dgm:chPref val="6"/>
          <dgm:dir/>
        </dgm:presLayoutVars>
      </dgm:prSet>
      <dgm:spPr/>
      <dgm:t>
        <a:bodyPr/>
        <a:lstStyle/>
        <a:p>
          <a:endParaRPr lang="en-US"/>
        </a:p>
      </dgm:t>
    </dgm:pt>
    <dgm:pt modelId="{7E9F5441-5B7A-4472-BFDF-3487B1ACFB1D}" type="pres">
      <dgm:prSet presAssocID="{3EB44940-9976-4E92-919B-7E4D7380FA34}" presName="Image1" presStyleCnt="0"/>
      <dgm:spPr/>
      <dgm:t>
        <a:bodyPr/>
        <a:lstStyle/>
        <a:p>
          <a:endParaRPr lang="en-US"/>
        </a:p>
      </dgm:t>
    </dgm:pt>
    <dgm:pt modelId="{42464ECB-AC16-459D-A389-269DF00FD221}" type="pres">
      <dgm:prSet presAssocID="{3EB44940-9976-4E92-919B-7E4D7380FA34}" presName="Image" presStyleLbl="alignImgPlace1" presStyleIdx="0" presStyleCnt="3"/>
      <dgm:spPr>
        <a:blipFill>
          <a:blip xmlns:r="http://schemas.openxmlformats.org/officeDocument/2006/relationships" r:embed="rId4">
            <a:extLst>
              <a:ext uri="{28A0092B-C50C-407E-A947-70E740481C1C}"/>
            </a:extLst>
          </a:blip>
          <a:srcRect/>
          <a:stretch>
            <a:fillRect t="-11000" b="-11000"/>
          </a:stretch>
        </a:blipFill>
      </dgm:spPr>
      <dgm:t>
        <a:bodyPr/>
        <a:lstStyle/>
        <a:p>
          <a:endParaRPr lang="en-US"/>
        </a:p>
      </dgm:t>
    </dgm:pt>
    <dgm:pt modelId="{431D74DA-1258-4AE8-95CA-724C109706B2}" type="pres">
      <dgm:prSet presAssocID="{3EB44940-9976-4E92-919B-7E4D7380FA34}" presName="Accent1" presStyleCnt="0"/>
      <dgm:spPr/>
      <dgm:t>
        <a:bodyPr/>
        <a:lstStyle/>
        <a:p>
          <a:endParaRPr lang="en-US"/>
        </a:p>
      </dgm:t>
    </dgm:pt>
    <dgm:pt modelId="{AF3BFF3D-757D-4A55-B4BE-DA8A080ACE1E}" type="pres">
      <dgm:prSet presAssocID="{3EB44940-9976-4E92-919B-7E4D7380FA34}" presName="Accent" presStyleLbl="parChTrans1D1" presStyleIdx="0" presStyleCnt="3"/>
      <dgm:spPr/>
      <dgm:t>
        <a:bodyPr/>
        <a:lstStyle/>
        <a:p>
          <a:endParaRPr lang="en-US"/>
        </a:p>
      </dgm:t>
    </dgm:pt>
    <dgm:pt modelId="{C33ED896-69E0-43A0-98D5-7536C201DFEB}" type="pres">
      <dgm:prSet presAssocID="{3EB44940-9976-4E92-919B-7E4D7380FA34}" presName="Text1" presStyleLbl="alignImgPlace1" presStyleIdx="0" presStyleCnt="3">
        <dgm:presLayoutVars>
          <dgm:chMax val="0"/>
          <dgm:chPref val="0"/>
          <dgm:bulletEnabled val="1"/>
        </dgm:presLayoutVars>
      </dgm:prSet>
      <dgm:spPr/>
      <dgm:t>
        <a:bodyPr/>
        <a:lstStyle/>
        <a:p>
          <a:endParaRPr lang="en-US"/>
        </a:p>
      </dgm:t>
    </dgm:pt>
    <dgm:pt modelId="{EEED09AB-F505-4917-89EC-04493DEEF534}" type="pres">
      <dgm:prSet presAssocID="{3CEA5588-E74D-4279-911B-F352BB59FB56}" presName="Image2" presStyleCnt="0"/>
      <dgm:spPr/>
      <dgm:t>
        <a:bodyPr/>
        <a:lstStyle/>
        <a:p>
          <a:endParaRPr lang="en-US"/>
        </a:p>
      </dgm:t>
    </dgm:pt>
    <dgm:pt modelId="{5ED44FAE-07A5-4EC8-A9B2-A3B7E12A9331}" type="pres">
      <dgm:prSet presAssocID="{3CEA5588-E74D-4279-911B-F352BB59FB56}" presName="Image" presStyleLbl="alignImgPlace1" presStyleIdx="1" presStyleCnt="3"/>
      <dgm:spPr>
        <a:blipFill>
          <a:blip xmlns:r="http://schemas.openxmlformats.org/officeDocument/2006/relationships" r:embed="rId4">
            <a:extLst>
              <a:ext uri="{28A0092B-C50C-407E-A947-70E740481C1C}"/>
            </a:extLst>
          </a:blip>
          <a:srcRect/>
          <a:stretch>
            <a:fillRect l="-18000" r="-18000"/>
          </a:stretch>
        </a:blipFill>
      </dgm:spPr>
      <dgm:t>
        <a:bodyPr/>
        <a:lstStyle/>
        <a:p>
          <a:endParaRPr lang="en-US"/>
        </a:p>
      </dgm:t>
    </dgm:pt>
    <dgm:pt modelId="{7E191A30-AD7E-4D2E-98FC-36B041E34DC6}" type="pres">
      <dgm:prSet presAssocID="{3CEA5588-E74D-4279-911B-F352BB59FB56}" presName="Accent2" presStyleCnt="0"/>
      <dgm:spPr/>
      <dgm:t>
        <a:bodyPr/>
        <a:lstStyle/>
        <a:p>
          <a:endParaRPr lang="en-US"/>
        </a:p>
      </dgm:t>
    </dgm:pt>
    <dgm:pt modelId="{21C911B1-9A64-4B5D-B944-D0B4460D448F}" type="pres">
      <dgm:prSet presAssocID="{3CEA5588-E74D-4279-911B-F352BB59FB56}" presName="Accent" presStyleLbl="parChTrans1D1" presStyleIdx="1" presStyleCnt="3"/>
      <dgm:spPr/>
      <dgm:t>
        <a:bodyPr/>
        <a:lstStyle/>
        <a:p>
          <a:endParaRPr lang="en-US"/>
        </a:p>
      </dgm:t>
    </dgm:pt>
    <dgm:pt modelId="{BE1A7F40-42F5-44C0-BE6B-1C7FDC75C5DF}" type="pres">
      <dgm:prSet presAssocID="{3CEA5588-E74D-4279-911B-F352BB59FB56}" presName="Text2" presStyleLbl="alignImgPlace1" presStyleIdx="1" presStyleCnt="3">
        <dgm:presLayoutVars>
          <dgm:chMax val="0"/>
          <dgm:chPref val="0"/>
          <dgm:bulletEnabled val="1"/>
        </dgm:presLayoutVars>
      </dgm:prSet>
      <dgm:spPr/>
      <dgm:t>
        <a:bodyPr/>
        <a:lstStyle/>
        <a:p>
          <a:endParaRPr lang="en-US"/>
        </a:p>
      </dgm:t>
    </dgm:pt>
    <dgm:pt modelId="{ADA0E702-721D-4DF8-815D-25784812CD15}" type="pres">
      <dgm:prSet presAssocID="{B90FE554-F215-4C49-ABB7-D7913DB64CD6}" presName="Image3" presStyleCnt="0"/>
      <dgm:spPr/>
      <dgm:t>
        <a:bodyPr/>
        <a:lstStyle/>
        <a:p>
          <a:endParaRPr lang="en-US"/>
        </a:p>
      </dgm:t>
    </dgm:pt>
    <dgm:pt modelId="{2558E0D0-149D-4BF1-841C-E33B5367F4D8}" type="pres">
      <dgm:prSet presAssocID="{B90FE554-F215-4C49-ABB7-D7913DB64CD6}" presName="Image" presStyleLbl="alignImgPlace1" presStyleIdx="2" presStyleCnt="3"/>
      <dgm:spPr>
        <a:blipFill>
          <a:blip xmlns:r="http://schemas.openxmlformats.org/officeDocument/2006/relationships" r:embed="rId4">
            <a:extLst>
              <a:ext uri="{28A0092B-C50C-407E-A947-70E740481C1C}"/>
            </a:extLst>
          </a:blip>
          <a:srcRect/>
          <a:stretch>
            <a:fillRect t="-11000" b="-11000"/>
          </a:stretch>
        </a:blipFill>
      </dgm:spPr>
      <dgm:t>
        <a:bodyPr/>
        <a:lstStyle/>
        <a:p>
          <a:endParaRPr lang="en-US"/>
        </a:p>
      </dgm:t>
    </dgm:pt>
    <dgm:pt modelId="{135E2625-E26A-4494-89AA-AA13E2733821}" type="pres">
      <dgm:prSet presAssocID="{B90FE554-F215-4C49-ABB7-D7913DB64CD6}" presName="Accent3" presStyleCnt="0"/>
      <dgm:spPr/>
      <dgm:t>
        <a:bodyPr/>
        <a:lstStyle/>
        <a:p>
          <a:endParaRPr lang="en-US"/>
        </a:p>
      </dgm:t>
    </dgm:pt>
    <dgm:pt modelId="{59482557-76C3-4CB3-A7DC-983290C68A54}" type="pres">
      <dgm:prSet presAssocID="{B90FE554-F215-4C49-ABB7-D7913DB64CD6}" presName="Accent" presStyleLbl="parChTrans1D1" presStyleIdx="2" presStyleCnt="3"/>
      <dgm:spPr/>
      <dgm:t>
        <a:bodyPr/>
        <a:lstStyle/>
        <a:p>
          <a:endParaRPr lang="en-US"/>
        </a:p>
      </dgm:t>
    </dgm:pt>
    <dgm:pt modelId="{5E21E6B6-3598-4D1A-9245-4F631FF26752}" type="pres">
      <dgm:prSet presAssocID="{B90FE554-F215-4C49-ABB7-D7913DB64CD6}" presName="Text3" presStyleLbl="alignImgPlace1" presStyleIdx="2" presStyleCnt="3">
        <dgm:presLayoutVars>
          <dgm:chMax val="0"/>
          <dgm:chPref val="0"/>
          <dgm:bulletEnabled val="1"/>
        </dgm:presLayoutVars>
      </dgm:prSet>
      <dgm:spPr/>
      <dgm:t>
        <a:bodyPr/>
        <a:lstStyle/>
        <a:p>
          <a:endParaRPr lang="en-US"/>
        </a:p>
      </dgm:t>
    </dgm:pt>
  </dgm:ptLst>
  <dgm:cxnLst>
    <dgm:cxn modelId="{F93313B1-795B-45D1-B2E7-5451BC252C43}" srcId="{654290C4-8B3F-435F-AA42-54CC02AB813A}" destId="{B90FE554-F215-4C49-ABB7-D7913DB64CD6}" srcOrd="2" destOrd="0" parTransId="{B627809A-7EBB-481C-AF6C-F30C25B4E74D}" sibTransId="{56987C69-D912-4604-A7A5-6427D22D05AE}"/>
    <dgm:cxn modelId="{55A26B4E-3C4F-49D9-B077-5CDB93CCC696}" type="presOf" srcId="{3EB44940-9976-4E92-919B-7E4D7380FA34}" destId="{C33ED896-69E0-43A0-98D5-7536C201DFEB}" srcOrd="0" destOrd="0" presId="urn:microsoft.com/office/officeart/2011/layout/ThemePictureAccent"/>
    <dgm:cxn modelId="{5CCE5024-ED89-4946-B652-A6FE24F4B182}" type="presOf" srcId="{654290C4-8B3F-435F-AA42-54CC02AB813A}" destId="{CD6424CD-B137-403C-BDF7-EA66B92C88C8}" srcOrd="0" destOrd="0" presId="urn:microsoft.com/office/officeart/2011/layout/ThemePictureAccent"/>
    <dgm:cxn modelId="{B6F228BC-45D2-44AB-8C24-BA97C2E33967}" srcId="{654290C4-8B3F-435F-AA42-54CC02AB813A}" destId="{3EB44940-9976-4E92-919B-7E4D7380FA34}" srcOrd="0" destOrd="0" parTransId="{5C3C5C82-5B26-4F29-9A40-683E6188488B}" sibTransId="{E0C9BFBC-9B27-4B58-BE73-F97CC859AD7B}"/>
    <dgm:cxn modelId="{2FC60BB1-139B-4C3E-9BE5-1F0E06B5BC1B}" type="presOf" srcId="{B90FE554-F215-4C49-ABB7-D7913DB64CD6}" destId="{5E21E6B6-3598-4D1A-9245-4F631FF26752}" srcOrd="0" destOrd="0" presId="urn:microsoft.com/office/officeart/2011/layout/ThemePictureAccent"/>
    <dgm:cxn modelId="{81DFB639-2A12-44BC-9BFD-C3E392FE56C2}" srcId="{654290C4-8B3F-435F-AA42-54CC02AB813A}" destId="{3CEA5588-E74D-4279-911B-F352BB59FB56}" srcOrd="1" destOrd="0" parTransId="{722B3355-2A3E-4146-8178-7FE60784B36C}" sibTransId="{BC8F99DE-4A1E-435A-A8E3-E7A72AB36383}"/>
    <dgm:cxn modelId="{86C383EB-221A-4ABE-A8AF-C45642957EF5}" type="presOf" srcId="{3CEA5588-E74D-4279-911B-F352BB59FB56}" destId="{BE1A7F40-42F5-44C0-BE6B-1C7FDC75C5DF}" srcOrd="0" destOrd="0" presId="urn:microsoft.com/office/officeart/2011/layout/ThemePictureAccent"/>
    <dgm:cxn modelId="{15D60C8D-E500-4370-925E-3C6F2BBE58D6}" type="presParOf" srcId="{CD6424CD-B137-403C-BDF7-EA66B92C88C8}" destId="{7E9F5441-5B7A-4472-BFDF-3487B1ACFB1D}" srcOrd="0" destOrd="0" presId="urn:microsoft.com/office/officeart/2011/layout/ThemePictureAccent"/>
    <dgm:cxn modelId="{984608A2-F9D4-4E7A-8514-EAFEEC34EE3E}" type="presParOf" srcId="{7E9F5441-5B7A-4472-BFDF-3487B1ACFB1D}" destId="{42464ECB-AC16-459D-A389-269DF00FD221}" srcOrd="0" destOrd="0" presId="urn:microsoft.com/office/officeart/2011/layout/ThemePictureAccent"/>
    <dgm:cxn modelId="{0DC5C54D-18E6-468B-A9FF-1F4CE6E75DF0}" type="presParOf" srcId="{CD6424CD-B137-403C-BDF7-EA66B92C88C8}" destId="{431D74DA-1258-4AE8-95CA-724C109706B2}" srcOrd="1" destOrd="0" presId="urn:microsoft.com/office/officeart/2011/layout/ThemePictureAccent"/>
    <dgm:cxn modelId="{83645A84-2A27-48BE-ADB9-BA5E15B2F755}" type="presParOf" srcId="{431D74DA-1258-4AE8-95CA-724C109706B2}" destId="{AF3BFF3D-757D-4A55-B4BE-DA8A080ACE1E}" srcOrd="0" destOrd="0" presId="urn:microsoft.com/office/officeart/2011/layout/ThemePictureAccent"/>
    <dgm:cxn modelId="{61E335F1-8477-4C47-BF77-B331E99E0ED1}" type="presParOf" srcId="{CD6424CD-B137-403C-BDF7-EA66B92C88C8}" destId="{C33ED896-69E0-43A0-98D5-7536C201DFEB}" srcOrd="2" destOrd="0" presId="urn:microsoft.com/office/officeart/2011/layout/ThemePictureAccent"/>
    <dgm:cxn modelId="{D231BB81-602E-4F83-80FD-B1C363C7B889}" type="presParOf" srcId="{CD6424CD-B137-403C-BDF7-EA66B92C88C8}" destId="{EEED09AB-F505-4917-89EC-04493DEEF534}" srcOrd="3" destOrd="0" presId="urn:microsoft.com/office/officeart/2011/layout/ThemePictureAccent"/>
    <dgm:cxn modelId="{DF07CEAD-5BC0-416D-8120-CD0201139811}" type="presParOf" srcId="{EEED09AB-F505-4917-89EC-04493DEEF534}" destId="{5ED44FAE-07A5-4EC8-A9B2-A3B7E12A9331}" srcOrd="0" destOrd="0" presId="urn:microsoft.com/office/officeart/2011/layout/ThemePictureAccent"/>
    <dgm:cxn modelId="{22A1833E-43D7-430B-8BBD-2CED832C4653}" type="presParOf" srcId="{CD6424CD-B137-403C-BDF7-EA66B92C88C8}" destId="{7E191A30-AD7E-4D2E-98FC-36B041E34DC6}" srcOrd="4" destOrd="0" presId="urn:microsoft.com/office/officeart/2011/layout/ThemePictureAccent"/>
    <dgm:cxn modelId="{FE2DA9A1-3202-4AB8-95CC-E28CBB1BAFA9}" type="presParOf" srcId="{7E191A30-AD7E-4D2E-98FC-36B041E34DC6}" destId="{21C911B1-9A64-4B5D-B944-D0B4460D448F}" srcOrd="0" destOrd="0" presId="urn:microsoft.com/office/officeart/2011/layout/ThemePictureAccent"/>
    <dgm:cxn modelId="{5E04DCBA-DBC6-410B-A1F2-0431A0DCA607}" type="presParOf" srcId="{CD6424CD-B137-403C-BDF7-EA66B92C88C8}" destId="{BE1A7F40-42F5-44C0-BE6B-1C7FDC75C5DF}" srcOrd="5" destOrd="0" presId="urn:microsoft.com/office/officeart/2011/layout/ThemePictureAccent"/>
    <dgm:cxn modelId="{BCECBE32-6D56-4F66-9496-F1CD1B1B9329}" type="presParOf" srcId="{CD6424CD-B137-403C-BDF7-EA66B92C88C8}" destId="{ADA0E702-721D-4DF8-815D-25784812CD15}" srcOrd="6" destOrd="0" presId="urn:microsoft.com/office/officeart/2011/layout/ThemePictureAccent"/>
    <dgm:cxn modelId="{3D4086E5-6811-41E9-9FAC-335CC3C0FEBA}" type="presParOf" srcId="{ADA0E702-721D-4DF8-815D-25784812CD15}" destId="{2558E0D0-149D-4BF1-841C-E33B5367F4D8}" srcOrd="0" destOrd="0" presId="urn:microsoft.com/office/officeart/2011/layout/ThemePictureAccent"/>
    <dgm:cxn modelId="{146025A8-D4F3-4A50-A207-F791F30D2613}" type="presParOf" srcId="{CD6424CD-B137-403C-BDF7-EA66B92C88C8}" destId="{135E2625-E26A-4494-89AA-AA13E2733821}" srcOrd="7" destOrd="0" presId="urn:microsoft.com/office/officeart/2011/layout/ThemePictureAccent"/>
    <dgm:cxn modelId="{BC201676-0135-4924-B2B6-F0EDC9236492}" type="presParOf" srcId="{135E2625-E26A-4494-89AA-AA13E2733821}" destId="{59482557-76C3-4CB3-A7DC-983290C68A54}" srcOrd="0" destOrd="0" presId="urn:microsoft.com/office/officeart/2011/layout/ThemePictureAccent"/>
    <dgm:cxn modelId="{4DBD524A-CDE4-4430-B4DD-388F944E8B41}" type="presParOf" srcId="{CD6424CD-B137-403C-BDF7-EA66B92C88C8}" destId="{5E21E6B6-3598-4D1A-9245-4F631FF26752}" srcOrd="8" destOrd="0" presId="urn:microsoft.com/office/officeart/2011/layout/ThemePictureAccen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E75E0E-AAF4-4FD7-9939-1478F96156FD}" type="doc">
      <dgm:prSet loTypeId="urn:microsoft.com/office/officeart/2005/8/layout/chevron1" loCatId="process" qsTypeId="urn:microsoft.com/office/officeart/2005/8/quickstyle/3d2" qsCatId="3D" csTypeId="urn:microsoft.com/office/officeart/2005/8/colors/accent1_2" csCatId="accent1" phldr="1"/>
      <dgm:spPr/>
      <dgm:t>
        <a:bodyPr/>
        <a:lstStyle/>
        <a:p>
          <a:endParaRPr lang="en-US"/>
        </a:p>
      </dgm:t>
    </dgm:pt>
    <dgm:pt modelId="{1BB8443A-95CA-4BFD-871F-C1A4397AD25F}">
      <dgm:prSet phldrT="[Text]"/>
      <dgm:spPr/>
      <dgm:t>
        <a:bodyPr/>
        <a:lstStyle/>
        <a:p>
          <a:r>
            <a:rPr lang="en-US" dirty="0" smtClean="0">
              <a:hlinkClick xmlns:r="http://schemas.openxmlformats.org/officeDocument/2006/relationships" r:id="rId1" action="ppaction://hlinkfile"/>
            </a:rPr>
            <a:t>CV/Resume</a:t>
          </a:r>
          <a:endParaRPr lang="en-US" dirty="0"/>
        </a:p>
      </dgm:t>
    </dgm:pt>
    <dgm:pt modelId="{5167F473-3280-4671-8892-301812B0467A}" type="parTrans" cxnId="{73BDF343-E2E8-4114-BD3B-CBD13191FE05}">
      <dgm:prSet/>
      <dgm:spPr/>
      <dgm:t>
        <a:bodyPr/>
        <a:lstStyle/>
        <a:p>
          <a:endParaRPr lang="en-US"/>
        </a:p>
      </dgm:t>
    </dgm:pt>
    <dgm:pt modelId="{4A4ED6F3-C326-48F2-8B72-F971AA10610F}" type="sibTrans" cxnId="{73BDF343-E2E8-4114-BD3B-CBD13191FE05}">
      <dgm:prSet/>
      <dgm:spPr/>
      <dgm:t>
        <a:bodyPr/>
        <a:lstStyle/>
        <a:p>
          <a:endParaRPr lang="en-US"/>
        </a:p>
      </dgm:t>
    </dgm:pt>
    <dgm:pt modelId="{9ECEF21D-1FA3-4C62-981F-83327F774DD6}">
      <dgm:prSet phldrT="[Text]"/>
      <dgm:spPr/>
      <dgm:t>
        <a:bodyPr/>
        <a:lstStyle/>
        <a:p>
          <a:r>
            <a:rPr lang="en-US" dirty="0" smtClean="0">
              <a:hlinkClick xmlns:r="http://schemas.openxmlformats.org/officeDocument/2006/relationships" r:id="rId2" action="ppaction://hlinkfile"/>
            </a:rPr>
            <a:t>Letter of Application</a:t>
          </a:r>
          <a:endParaRPr lang="en-US" dirty="0"/>
        </a:p>
      </dgm:t>
    </dgm:pt>
    <dgm:pt modelId="{7B70E604-E7CB-4CC1-BF73-67AF2DF4F53A}" type="parTrans" cxnId="{7B8F6C25-A4FB-4FF7-9648-5623689D8F0F}">
      <dgm:prSet/>
      <dgm:spPr/>
      <dgm:t>
        <a:bodyPr/>
        <a:lstStyle/>
        <a:p>
          <a:endParaRPr lang="en-US"/>
        </a:p>
      </dgm:t>
    </dgm:pt>
    <dgm:pt modelId="{203EF782-4481-47AF-9A3F-30BC2F893C5C}" type="sibTrans" cxnId="{7B8F6C25-A4FB-4FF7-9648-5623689D8F0F}">
      <dgm:prSet/>
      <dgm:spPr/>
      <dgm:t>
        <a:bodyPr/>
        <a:lstStyle/>
        <a:p>
          <a:endParaRPr lang="en-US"/>
        </a:p>
      </dgm:t>
    </dgm:pt>
    <dgm:pt modelId="{2D6E3C3D-7472-492E-8646-F73B8D5CD311}" type="pres">
      <dgm:prSet presAssocID="{E9E75E0E-AAF4-4FD7-9939-1478F96156FD}" presName="Name0" presStyleCnt="0">
        <dgm:presLayoutVars>
          <dgm:dir/>
          <dgm:animLvl val="lvl"/>
          <dgm:resizeHandles val="exact"/>
        </dgm:presLayoutVars>
      </dgm:prSet>
      <dgm:spPr/>
      <dgm:t>
        <a:bodyPr/>
        <a:lstStyle/>
        <a:p>
          <a:endParaRPr lang="en-US"/>
        </a:p>
      </dgm:t>
    </dgm:pt>
    <dgm:pt modelId="{28B9312A-309F-4928-A849-E56BD0B7F12E}" type="pres">
      <dgm:prSet presAssocID="{1BB8443A-95CA-4BFD-871F-C1A4397AD25F}" presName="parTxOnly" presStyleLbl="node1" presStyleIdx="0" presStyleCnt="2">
        <dgm:presLayoutVars>
          <dgm:chMax val="0"/>
          <dgm:chPref val="0"/>
          <dgm:bulletEnabled val="1"/>
        </dgm:presLayoutVars>
      </dgm:prSet>
      <dgm:spPr/>
      <dgm:t>
        <a:bodyPr/>
        <a:lstStyle/>
        <a:p>
          <a:endParaRPr lang="en-US"/>
        </a:p>
      </dgm:t>
    </dgm:pt>
    <dgm:pt modelId="{54B367E2-BA98-4004-98D8-4B4BD4DD422F}" type="pres">
      <dgm:prSet presAssocID="{4A4ED6F3-C326-48F2-8B72-F971AA10610F}" presName="parTxOnlySpace" presStyleCnt="0"/>
      <dgm:spPr/>
      <dgm:t>
        <a:bodyPr/>
        <a:lstStyle/>
        <a:p>
          <a:endParaRPr lang="en-US"/>
        </a:p>
      </dgm:t>
    </dgm:pt>
    <dgm:pt modelId="{E4FBACEC-435A-4D9B-ACE4-041CE5D0BBF0}" type="pres">
      <dgm:prSet presAssocID="{9ECEF21D-1FA3-4C62-981F-83327F774DD6}" presName="parTxOnly" presStyleLbl="node1" presStyleIdx="1" presStyleCnt="2">
        <dgm:presLayoutVars>
          <dgm:chMax val="0"/>
          <dgm:chPref val="0"/>
          <dgm:bulletEnabled val="1"/>
        </dgm:presLayoutVars>
      </dgm:prSet>
      <dgm:spPr/>
      <dgm:t>
        <a:bodyPr/>
        <a:lstStyle/>
        <a:p>
          <a:endParaRPr lang="en-US"/>
        </a:p>
      </dgm:t>
    </dgm:pt>
  </dgm:ptLst>
  <dgm:cxnLst>
    <dgm:cxn modelId="{7B8F6C25-A4FB-4FF7-9648-5623689D8F0F}" srcId="{E9E75E0E-AAF4-4FD7-9939-1478F96156FD}" destId="{9ECEF21D-1FA3-4C62-981F-83327F774DD6}" srcOrd="1" destOrd="0" parTransId="{7B70E604-E7CB-4CC1-BF73-67AF2DF4F53A}" sibTransId="{203EF782-4481-47AF-9A3F-30BC2F893C5C}"/>
    <dgm:cxn modelId="{E48B705D-8D1C-4A78-8E37-4B436332D683}" type="presOf" srcId="{1BB8443A-95CA-4BFD-871F-C1A4397AD25F}" destId="{28B9312A-309F-4928-A849-E56BD0B7F12E}" srcOrd="0" destOrd="0" presId="urn:microsoft.com/office/officeart/2005/8/layout/chevron1"/>
    <dgm:cxn modelId="{8FBFA29B-90A9-419C-92A6-29F30E2430AE}" type="presOf" srcId="{9ECEF21D-1FA3-4C62-981F-83327F774DD6}" destId="{E4FBACEC-435A-4D9B-ACE4-041CE5D0BBF0}" srcOrd="0" destOrd="0" presId="urn:microsoft.com/office/officeart/2005/8/layout/chevron1"/>
    <dgm:cxn modelId="{6990538D-4C6F-49BD-B9AF-7E1EB36591E7}" type="presOf" srcId="{E9E75E0E-AAF4-4FD7-9939-1478F96156FD}" destId="{2D6E3C3D-7472-492E-8646-F73B8D5CD311}" srcOrd="0" destOrd="0" presId="urn:microsoft.com/office/officeart/2005/8/layout/chevron1"/>
    <dgm:cxn modelId="{73BDF343-E2E8-4114-BD3B-CBD13191FE05}" srcId="{E9E75E0E-AAF4-4FD7-9939-1478F96156FD}" destId="{1BB8443A-95CA-4BFD-871F-C1A4397AD25F}" srcOrd="0" destOrd="0" parTransId="{5167F473-3280-4671-8892-301812B0467A}" sibTransId="{4A4ED6F3-C326-48F2-8B72-F971AA10610F}"/>
    <dgm:cxn modelId="{010FB50F-9887-49A0-A251-88D7984B2662}" type="presParOf" srcId="{2D6E3C3D-7472-492E-8646-F73B8D5CD311}" destId="{28B9312A-309F-4928-A849-E56BD0B7F12E}" srcOrd="0" destOrd="0" presId="urn:microsoft.com/office/officeart/2005/8/layout/chevron1"/>
    <dgm:cxn modelId="{A279A7E9-4E02-4EEB-8D61-967BBD8F0D17}" type="presParOf" srcId="{2D6E3C3D-7472-492E-8646-F73B8D5CD311}" destId="{54B367E2-BA98-4004-98D8-4B4BD4DD422F}" srcOrd="1" destOrd="0" presId="urn:microsoft.com/office/officeart/2005/8/layout/chevron1"/>
    <dgm:cxn modelId="{39ECA94D-F540-4BAE-8549-94BADC15047F}" type="presParOf" srcId="{2D6E3C3D-7472-492E-8646-F73B8D5CD311}" destId="{E4FBACEC-435A-4D9B-ACE4-041CE5D0BBF0}" srcOrd="2" destOrd="0" presId="urn:microsoft.com/office/officeart/2005/8/layout/chevro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CC5E26-A4CB-495D-BC12-0A3FFBAC86A7}" type="doc">
      <dgm:prSet loTypeId="urn:microsoft.com/office/officeart/2005/8/layout/hList1" loCatId="list" qsTypeId="urn:microsoft.com/office/officeart/2005/8/quickstyle/simple5" qsCatId="simple" csTypeId="urn:microsoft.com/office/officeart/2005/8/colors/accent1_2" csCatId="accent1" phldr="1"/>
      <dgm:spPr/>
      <dgm:t>
        <a:bodyPr/>
        <a:lstStyle/>
        <a:p>
          <a:endParaRPr lang="en-US"/>
        </a:p>
      </dgm:t>
    </dgm:pt>
    <dgm:pt modelId="{45BBAE53-9F57-47FE-A29A-AC002FC59949}">
      <dgm:prSet phldrT="[Text]"/>
      <dgm:spPr/>
      <dgm:t>
        <a:bodyPr/>
        <a:lstStyle/>
        <a:p>
          <a:r>
            <a:rPr lang="en-US" dirty="0" smtClean="0">
              <a:solidFill>
                <a:schemeClr val="accent2">
                  <a:lumMod val="50000"/>
                </a:schemeClr>
              </a:solidFill>
              <a:latin typeface="Biondi" pitchFamily="2" charset="0"/>
            </a:rPr>
            <a:t>1</a:t>
          </a:r>
          <a:r>
            <a:rPr lang="en-US" baseline="30000" dirty="0" smtClean="0">
              <a:solidFill>
                <a:schemeClr val="accent2">
                  <a:lumMod val="50000"/>
                </a:schemeClr>
              </a:solidFill>
              <a:latin typeface="Biondi" pitchFamily="2" charset="0"/>
            </a:rPr>
            <a:t>st</a:t>
          </a:r>
          <a:r>
            <a:rPr lang="en-US" dirty="0" smtClean="0">
              <a:solidFill>
                <a:schemeClr val="accent2">
                  <a:lumMod val="50000"/>
                </a:schemeClr>
              </a:solidFill>
              <a:latin typeface="Biondi" pitchFamily="2" charset="0"/>
            </a:rPr>
            <a:t> Semester</a:t>
          </a:r>
          <a:endParaRPr lang="en-US" dirty="0">
            <a:solidFill>
              <a:schemeClr val="accent2">
                <a:lumMod val="50000"/>
              </a:schemeClr>
            </a:solidFill>
            <a:latin typeface="Biondi" pitchFamily="2" charset="0"/>
          </a:endParaRPr>
        </a:p>
      </dgm:t>
    </dgm:pt>
    <dgm:pt modelId="{5E27950B-CFB7-4DC3-9DB7-DE1439B76890}" type="parTrans" cxnId="{00E00ADE-08CB-449B-9677-FD16536D50BE}">
      <dgm:prSet/>
      <dgm:spPr/>
      <dgm:t>
        <a:bodyPr/>
        <a:lstStyle/>
        <a:p>
          <a:endParaRPr lang="en-US"/>
        </a:p>
      </dgm:t>
    </dgm:pt>
    <dgm:pt modelId="{F4A14935-9593-4D24-B846-D84F3D14EADC}" type="sibTrans" cxnId="{00E00ADE-08CB-449B-9677-FD16536D50BE}">
      <dgm:prSet/>
      <dgm:spPr/>
      <dgm:t>
        <a:bodyPr/>
        <a:lstStyle/>
        <a:p>
          <a:endParaRPr lang="en-US"/>
        </a:p>
      </dgm:t>
    </dgm:pt>
    <dgm:pt modelId="{9C0322B2-0CD8-4095-A818-3818C02EA56C}">
      <dgm:prSet phldrT="[Text]" custT="1"/>
      <dgm:spPr/>
      <dgm:t>
        <a:bodyPr/>
        <a:lstStyle/>
        <a:p>
          <a:r>
            <a:rPr lang="en-US" sz="2400" dirty="0" smtClean="0">
              <a:latin typeface="Biondi" pitchFamily="2" charset="0"/>
            </a:rPr>
            <a:t>September </a:t>
          </a:r>
          <a:r>
            <a:rPr lang="en-US" sz="2000" dirty="0" smtClean="0">
              <a:latin typeface="Biondi" pitchFamily="2" charset="0"/>
              <a:hlinkClick xmlns:r="http://schemas.openxmlformats.org/officeDocument/2006/relationships" r:id="rId1" action="ppaction://hlinkfile"/>
            </a:rPr>
            <a:t>9</a:t>
          </a:r>
          <a:r>
            <a:rPr lang="en-US" sz="2000" dirty="0" smtClean="0">
              <a:latin typeface="Biondi" pitchFamily="2" charset="0"/>
            </a:rPr>
            <a:t>, </a:t>
          </a:r>
          <a:r>
            <a:rPr lang="en-US" sz="2000" dirty="0" smtClean="0">
              <a:latin typeface="Biondi" pitchFamily="2" charset="0"/>
              <a:hlinkClick xmlns:r="http://schemas.openxmlformats.org/officeDocument/2006/relationships" r:id="rId2" action="ppaction://hlinkfile"/>
            </a:rPr>
            <a:t>15</a:t>
          </a:r>
          <a:r>
            <a:rPr lang="en-US" sz="2000" dirty="0" smtClean="0">
              <a:latin typeface="Biondi" pitchFamily="2" charset="0"/>
            </a:rPr>
            <a:t>, </a:t>
          </a:r>
          <a:r>
            <a:rPr lang="en-US" sz="2000" dirty="0" smtClean="0">
              <a:latin typeface="Biondi" pitchFamily="2" charset="0"/>
              <a:hlinkClick xmlns:r="http://schemas.openxmlformats.org/officeDocument/2006/relationships" r:id="rId3" action="ppaction://hlinkfile"/>
            </a:rPr>
            <a:t>21</a:t>
          </a:r>
          <a:r>
            <a:rPr lang="en-US" sz="2000" dirty="0" smtClean="0">
              <a:latin typeface="Biondi" pitchFamily="2" charset="0"/>
            </a:rPr>
            <a:t>, </a:t>
          </a:r>
          <a:r>
            <a:rPr lang="en-US" sz="2000" dirty="0" smtClean="0">
              <a:latin typeface="Biondi" pitchFamily="2" charset="0"/>
              <a:hlinkClick xmlns:r="http://schemas.openxmlformats.org/officeDocument/2006/relationships" r:id="rId4" action="ppaction://hlinkfile"/>
            </a:rPr>
            <a:t>27</a:t>
          </a:r>
          <a:r>
            <a:rPr lang="en-US" sz="2000" dirty="0" smtClean="0">
              <a:latin typeface="Biondi" pitchFamily="2" charset="0"/>
            </a:rPr>
            <a:t> </a:t>
          </a:r>
          <a:endParaRPr lang="en-US" sz="2000" dirty="0">
            <a:latin typeface="Biondi" pitchFamily="2" charset="0"/>
          </a:endParaRPr>
        </a:p>
      </dgm:t>
    </dgm:pt>
    <dgm:pt modelId="{29637E52-74C4-4E7A-AFB0-DFA774A8F8DB}" type="parTrans" cxnId="{CEE1C64F-CC1C-4C87-AAED-7CBAA179919B}">
      <dgm:prSet/>
      <dgm:spPr/>
      <dgm:t>
        <a:bodyPr/>
        <a:lstStyle/>
        <a:p>
          <a:endParaRPr lang="en-US"/>
        </a:p>
      </dgm:t>
    </dgm:pt>
    <dgm:pt modelId="{A22314F4-A086-4307-B300-47ED67B1A0BE}" type="sibTrans" cxnId="{CEE1C64F-CC1C-4C87-AAED-7CBAA179919B}">
      <dgm:prSet/>
      <dgm:spPr/>
      <dgm:t>
        <a:bodyPr/>
        <a:lstStyle/>
        <a:p>
          <a:endParaRPr lang="en-US"/>
        </a:p>
      </dgm:t>
    </dgm:pt>
    <dgm:pt modelId="{8DDFFC34-6F3E-4EA5-8CA2-F2F26D64FB48}">
      <dgm:prSet phldrT="[Text]" custT="1"/>
      <dgm:spPr/>
      <dgm:t>
        <a:bodyPr/>
        <a:lstStyle/>
        <a:p>
          <a:r>
            <a:rPr lang="en-US" sz="2400" dirty="0" smtClean="0">
              <a:latin typeface="Biondi" pitchFamily="2" charset="0"/>
            </a:rPr>
            <a:t>October  </a:t>
          </a:r>
          <a:r>
            <a:rPr lang="en-US" sz="2000" dirty="0" smtClean="0">
              <a:latin typeface="Biondi" pitchFamily="2" charset="0"/>
              <a:hlinkClick xmlns:r="http://schemas.openxmlformats.org/officeDocument/2006/relationships" r:id="rId5" action="ppaction://hlinkfile"/>
            </a:rPr>
            <a:t>7</a:t>
          </a:r>
          <a:r>
            <a:rPr lang="en-US" sz="2000" dirty="0" smtClean="0">
              <a:latin typeface="Biondi" pitchFamily="2" charset="0"/>
            </a:rPr>
            <a:t>, </a:t>
          </a:r>
          <a:r>
            <a:rPr lang="en-US" sz="2000" dirty="0" smtClean="0">
              <a:latin typeface="Biondi" pitchFamily="2" charset="0"/>
              <a:hlinkClick xmlns:r="http://schemas.openxmlformats.org/officeDocument/2006/relationships" r:id="rId6" action="ppaction://hlinkfile"/>
            </a:rPr>
            <a:t>14</a:t>
          </a:r>
          <a:r>
            <a:rPr lang="en-US" sz="2000" dirty="0" smtClean="0">
              <a:latin typeface="Biondi" pitchFamily="2" charset="0"/>
            </a:rPr>
            <a:t>, </a:t>
          </a:r>
          <a:r>
            <a:rPr lang="en-US" sz="2000" dirty="0" smtClean="0">
              <a:latin typeface="Biondi" pitchFamily="2" charset="0"/>
              <a:hlinkClick xmlns:r="http://schemas.openxmlformats.org/officeDocument/2006/relationships" r:id="rId7" action="ppaction://hlinkfile"/>
            </a:rPr>
            <a:t>21</a:t>
          </a:r>
          <a:r>
            <a:rPr lang="en-US" sz="2000" dirty="0" smtClean="0">
              <a:latin typeface="Biondi" pitchFamily="2" charset="0"/>
            </a:rPr>
            <a:t>, </a:t>
          </a:r>
          <a:r>
            <a:rPr lang="en-US" sz="2000" dirty="0" smtClean="0">
              <a:latin typeface="Biondi" pitchFamily="2" charset="0"/>
              <a:hlinkClick xmlns:r="http://schemas.openxmlformats.org/officeDocument/2006/relationships" r:id="rId8" action="ppaction://hlinkfile"/>
            </a:rPr>
            <a:t>28</a:t>
          </a:r>
          <a:r>
            <a:rPr lang="en-US" sz="2000" dirty="0" smtClean="0">
              <a:latin typeface="Biondi" pitchFamily="2" charset="0"/>
            </a:rPr>
            <a:t> </a:t>
          </a:r>
          <a:endParaRPr lang="en-US" sz="2000" dirty="0">
            <a:latin typeface="Biondi" pitchFamily="2" charset="0"/>
          </a:endParaRPr>
        </a:p>
      </dgm:t>
    </dgm:pt>
    <dgm:pt modelId="{AE42985B-C4C0-496E-928D-BBAD8405D52F}" type="parTrans" cxnId="{09202C84-42D7-4136-A491-CE7FADD2D3E8}">
      <dgm:prSet/>
      <dgm:spPr/>
      <dgm:t>
        <a:bodyPr/>
        <a:lstStyle/>
        <a:p>
          <a:endParaRPr lang="en-US"/>
        </a:p>
      </dgm:t>
    </dgm:pt>
    <dgm:pt modelId="{5FB9C52A-70CF-47B8-8F10-3FF137FD0C9A}" type="sibTrans" cxnId="{09202C84-42D7-4136-A491-CE7FADD2D3E8}">
      <dgm:prSet/>
      <dgm:spPr/>
      <dgm:t>
        <a:bodyPr/>
        <a:lstStyle/>
        <a:p>
          <a:endParaRPr lang="en-US"/>
        </a:p>
      </dgm:t>
    </dgm:pt>
    <dgm:pt modelId="{429E5947-6E71-47D6-B6E6-3CE56DC5C27F}">
      <dgm:prSet phldrT="[Text]" custT="1"/>
      <dgm:spPr/>
      <dgm:t>
        <a:bodyPr/>
        <a:lstStyle/>
        <a:p>
          <a:r>
            <a:rPr lang="en-US" sz="2400" dirty="0" smtClean="0">
              <a:latin typeface="Biondi" pitchFamily="2" charset="0"/>
            </a:rPr>
            <a:t>November </a:t>
          </a:r>
          <a:r>
            <a:rPr lang="en-US" sz="2400" dirty="0" smtClean="0">
              <a:latin typeface="Biondi" pitchFamily="2" charset="0"/>
              <a:hlinkClick xmlns:r="http://schemas.openxmlformats.org/officeDocument/2006/relationships" r:id="rId9" action="ppaction://hlinkfile"/>
            </a:rPr>
            <a:t>11</a:t>
          </a:r>
          <a:r>
            <a:rPr lang="en-US" sz="2400" dirty="0" smtClean="0">
              <a:latin typeface="Biondi" pitchFamily="2" charset="0"/>
            </a:rPr>
            <a:t>, </a:t>
          </a:r>
          <a:r>
            <a:rPr lang="en-US" sz="2400" dirty="0" smtClean="0">
              <a:latin typeface="Biondi" pitchFamily="2" charset="0"/>
              <a:hlinkClick xmlns:r="http://schemas.openxmlformats.org/officeDocument/2006/relationships" r:id="rId10" action="ppaction://hlinkfile"/>
            </a:rPr>
            <a:t>15</a:t>
          </a:r>
          <a:r>
            <a:rPr lang="en-US" sz="2400" dirty="0" smtClean="0">
              <a:latin typeface="Biondi" pitchFamily="2" charset="0"/>
            </a:rPr>
            <a:t>, </a:t>
          </a:r>
          <a:r>
            <a:rPr lang="en-US" sz="2400" dirty="0" smtClean="0">
              <a:latin typeface="Biondi" pitchFamily="2" charset="0"/>
              <a:hlinkClick xmlns:r="http://schemas.openxmlformats.org/officeDocument/2006/relationships" r:id="rId11" action="ppaction://hlinkfile"/>
            </a:rPr>
            <a:t>25</a:t>
          </a:r>
          <a:endParaRPr lang="en-US" sz="2400" dirty="0">
            <a:latin typeface="Biondi" pitchFamily="2" charset="0"/>
          </a:endParaRPr>
        </a:p>
      </dgm:t>
    </dgm:pt>
    <dgm:pt modelId="{13E569E3-7CDD-40D0-9411-B24D0D196E83}" type="parTrans" cxnId="{D95B43E4-7374-4CFC-952B-EFF87EA31C85}">
      <dgm:prSet/>
      <dgm:spPr/>
      <dgm:t>
        <a:bodyPr/>
        <a:lstStyle/>
        <a:p>
          <a:endParaRPr lang="en-US"/>
        </a:p>
      </dgm:t>
    </dgm:pt>
    <dgm:pt modelId="{6C8A3481-3015-41ED-B01A-7F17FFF05206}" type="sibTrans" cxnId="{D95B43E4-7374-4CFC-952B-EFF87EA31C85}">
      <dgm:prSet/>
      <dgm:spPr/>
      <dgm:t>
        <a:bodyPr/>
        <a:lstStyle/>
        <a:p>
          <a:endParaRPr lang="en-US"/>
        </a:p>
      </dgm:t>
    </dgm:pt>
    <dgm:pt modelId="{03D1B828-7E8F-4E7D-92BC-2578182CE87E}">
      <dgm:prSet phldrT="[Text]"/>
      <dgm:spPr/>
      <dgm:t>
        <a:bodyPr/>
        <a:lstStyle/>
        <a:p>
          <a:r>
            <a:rPr lang="en-US" dirty="0" smtClean="0">
              <a:solidFill>
                <a:schemeClr val="accent2">
                  <a:lumMod val="50000"/>
                </a:schemeClr>
              </a:solidFill>
              <a:latin typeface="Biondi" pitchFamily="2" charset="0"/>
            </a:rPr>
            <a:t>2</a:t>
          </a:r>
          <a:r>
            <a:rPr lang="en-US" baseline="30000" dirty="0" smtClean="0">
              <a:solidFill>
                <a:schemeClr val="accent2">
                  <a:lumMod val="50000"/>
                </a:schemeClr>
              </a:solidFill>
              <a:latin typeface="Biondi" pitchFamily="2" charset="0"/>
            </a:rPr>
            <a:t>nd</a:t>
          </a:r>
          <a:r>
            <a:rPr lang="en-US" dirty="0" smtClean="0">
              <a:solidFill>
                <a:schemeClr val="accent2">
                  <a:lumMod val="50000"/>
                </a:schemeClr>
              </a:solidFill>
              <a:latin typeface="Biondi" pitchFamily="2" charset="0"/>
            </a:rPr>
            <a:t> Semester</a:t>
          </a:r>
          <a:endParaRPr lang="en-US" dirty="0">
            <a:solidFill>
              <a:schemeClr val="accent2">
                <a:lumMod val="50000"/>
              </a:schemeClr>
            </a:solidFill>
            <a:latin typeface="Biondi" pitchFamily="2" charset="0"/>
          </a:endParaRPr>
        </a:p>
      </dgm:t>
    </dgm:pt>
    <dgm:pt modelId="{A06CE19C-13E0-44C9-84AF-DE813C6862D2}" type="parTrans" cxnId="{4A834E0A-C3DB-4B3B-BE0B-BE8B3C7A9F6D}">
      <dgm:prSet/>
      <dgm:spPr/>
      <dgm:t>
        <a:bodyPr/>
        <a:lstStyle/>
        <a:p>
          <a:endParaRPr lang="en-US"/>
        </a:p>
      </dgm:t>
    </dgm:pt>
    <dgm:pt modelId="{0DF23115-2AED-40C6-AF6B-A1302556FB25}" type="sibTrans" cxnId="{4A834E0A-C3DB-4B3B-BE0B-BE8B3C7A9F6D}">
      <dgm:prSet/>
      <dgm:spPr/>
      <dgm:t>
        <a:bodyPr/>
        <a:lstStyle/>
        <a:p>
          <a:endParaRPr lang="en-US"/>
        </a:p>
      </dgm:t>
    </dgm:pt>
    <dgm:pt modelId="{FEFEE3E9-E600-4B5B-B854-13DCC72218C1}">
      <dgm:prSet phldrT="[Text]" custT="1"/>
      <dgm:spPr/>
      <dgm:t>
        <a:bodyPr/>
        <a:lstStyle/>
        <a:p>
          <a:r>
            <a:rPr lang="en-US" sz="2400" dirty="0" smtClean="0">
              <a:latin typeface="Biondi" pitchFamily="2" charset="0"/>
            </a:rPr>
            <a:t>February </a:t>
          </a:r>
          <a:r>
            <a:rPr lang="en-US" sz="2000" dirty="0" smtClean="0">
              <a:latin typeface="Biondi" pitchFamily="2" charset="0"/>
              <a:hlinkClick xmlns:r="http://schemas.openxmlformats.org/officeDocument/2006/relationships" r:id="rId12" action="ppaction://hlinkfile"/>
            </a:rPr>
            <a:t>10</a:t>
          </a:r>
          <a:r>
            <a:rPr lang="en-US" sz="2000" dirty="0" smtClean="0">
              <a:latin typeface="Biondi" pitchFamily="2" charset="0"/>
            </a:rPr>
            <a:t>, </a:t>
          </a:r>
          <a:r>
            <a:rPr lang="en-US" sz="2000" dirty="0" smtClean="0">
              <a:latin typeface="Biondi" pitchFamily="2" charset="0"/>
              <a:hlinkClick xmlns:r="http://schemas.openxmlformats.org/officeDocument/2006/relationships" r:id="rId13" action="ppaction://hlinkfile"/>
            </a:rPr>
            <a:t>17</a:t>
          </a:r>
          <a:r>
            <a:rPr lang="en-US" sz="2000" dirty="0" smtClean="0">
              <a:latin typeface="Biondi" pitchFamily="2" charset="0"/>
            </a:rPr>
            <a:t>, </a:t>
          </a:r>
          <a:r>
            <a:rPr lang="en-US" sz="2000" dirty="0" smtClean="0">
              <a:latin typeface="Biondi" pitchFamily="2" charset="0"/>
              <a:hlinkClick xmlns:r="http://schemas.openxmlformats.org/officeDocument/2006/relationships" r:id="rId14" action="ppaction://hlinkfile"/>
            </a:rPr>
            <a:t>24</a:t>
          </a:r>
          <a:endParaRPr lang="en-US" sz="2400" dirty="0">
            <a:latin typeface="Biondi" pitchFamily="2" charset="0"/>
          </a:endParaRPr>
        </a:p>
      </dgm:t>
    </dgm:pt>
    <dgm:pt modelId="{3ED21382-00CA-4E26-B623-06FFA566A883}" type="parTrans" cxnId="{9183F894-CC5C-41C2-8952-1C137B7E9CC2}">
      <dgm:prSet/>
      <dgm:spPr/>
      <dgm:t>
        <a:bodyPr/>
        <a:lstStyle/>
        <a:p>
          <a:endParaRPr lang="en-US"/>
        </a:p>
      </dgm:t>
    </dgm:pt>
    <dgm:pt modelId="{D2E272E3-B890-476A-A730-2D54971A7A1E}" type="sibTrans" cxnId="{9183F894-CC5C-41C2-8952-1C137B7E9CC2}">
      <dgm:prSet/>
      <dgm:spPr/>
      <dgm:t>
        <a:bodyPr/>
        <a:lstStyle/>
        <a:p>
          <a:endParaRPr lang="en-US"/>
        </a:p>
      </dgm:t>
    </dgm:pt>
    <dgm:pt modelId="{2D3BFAF9-A518-48AF-8515-C6C1BE4F0CFD}">
      <dgm:prSet phldrT="[Text]" custT="1"/>
      <dgm:spPr/>
      <dgm:t>
        <a:bodyPr/>
        <a:lstStyle/>
        <a:p>
          <a:r>
            <a:rPr lang="en-US" sz="2400" dirty="0" smtClean="0">
              <a:latin typeface="Biondi" pitchFamily="2" charset="0"/>
            </a:rPr>
            <a:t>March </a:t>
          </a:r>
          <a:r>
            <a:rPr lang="en-US" sz="2000" dirty="0" smtClean="0">
              <a:latin typeface="Biondi" pitchFamily="2" charset="0"/>
              <a:hlinkClick xmlns:r="http://schemas.openxmlformats.org/officeDocument/2006/relationships" r:id="rId15" action="ppaction://hlinkfile"/>
            </a:rPr>
            <a:t>2</a:t>
          </a:r>
          <a:r>
            <a:rPr lang="en-US" sz="2000" dirty="0" smtClean="0">
              <a:latin typeface="Biondi" pitchFamily="2" charset="0"/>
            </a:rPr>
            <a:t>, </a:t>
          </a:r>
          <a:r>
            <a:rPr lang="en-US" sz="2000" dirty="0" smtClean="0">
              <a:latin typeface="Biondi" pitchFamily="2" charset="0"/>
              <a:hlinkClick xmlns:r="http://schemas.openxmlformats.org/officeDocument/2006/relationships" r:id="rId16" action="ppaction://hlinkfile"/>
            </a:rPr>
            <a:t>9</a:t>
          </a:r>
          <a:r>
            <a:rPr lang="en-US" sz="2000" dirty="0" smtClean="0">
              <a:latin typeface="Biondi" pitchFamily="2" charset="0"/>
            </a:rPr>
            <a:t>, </a:t>
          </a:r>
          <a:r>
            <a:rPr lang="en-US" sz="2000" dirty="0" smtClean="0">
              <a:latin typeface="Biondi" pitchFamily="2" charset="0"/>
              <a:hlinkClick xmlns:r="http://schemas.openxmlformats.org/officeDocument/2006/relationships" r:id="rId17" action="ppaction://hlinkfile"/>
            </a:rPr>
            <a:t>16</a:t>
          </a:r>
          <a:r>
            <a:rPr lang="en-US" sz="2000" dirty="0" smtClean="0">
              <a:latin typeface="Biondi" pitchFamily="2" charset="0"/>
            </a:rPr>
            <a:t>, </a:t>
          </a:r>
          <a:r>
            <a:rPr lang="en-US" sz="2000" dirty="0" smtClean="0">
              <a:latin typeface="Biondi" pitchFamily="2" charset="0"/>
              <a:hlinkClick xmlns:r="http://schemas.openxmlformats.org/officeDocument/2006/relationships" r:id="rId18" action="ppaction://hlinkfile"/>
            </a:rPr>
            <a:t>23</a:t>
          </a:r>
          <a:endParaRPr lang="en-US" sz="2400" dirty="0">
            <a:latin typeface="Biondi" pitchFamily="2" charset="0"/>
          </a:endParaRPr>
        </a:p>
      </dgm:t>
    </dgm:pt>
    <dgm:pt modelId="{5FC937E9-13EB-4A99-907E-8E3E51B35BFF}" type="parTrans" cxnId="{1C6BE42B-AF58-41F5-B504-345D40F2322B}">
      <dgm:prSet/>
      <dgm:spPr/>
      <dgm:t>
        <a:bodyPr/>
        <a:lstStyle/>
        <a:p>
          <a:endParaRPr lang="en-US"/>
        </a:p>
      </dgm:t>
    </dgm:pt>
    <dgm:pt modelId="{F3B2DF28-16F8-46FF-926E-AA480FC8C2AA}" type="sibTrans" cxnId="{1C6BE42B-AF58-41F5-B504-345D40F2322B}">
      <dgm:prSet/>
      <dgm:spPr/>
      <dgm:t>
        <a:bodyPr/>
        <a:lstStyle/>
        <a:p>
          <a:endParaRPr lang="en-US"/>
        </a:p>
      </dgm:t>
    </dgm:pt>
    <dgm:pt modelId="{66E5FA67-9870-4D85-86CB-588625272157}">
      <dgm:prSet custT="1"/>
      <dgm:spPr/>
      <dgm:t>
        <a:bodyPr/>
        <a:lstStyle/>
        <a:p>
          <a:r>
            <a:rPr lang="en-US" sz="2400" dirty="0" smtClean="0">
              <a:latin typeface="Biondi" pitchFamily="2" charset="0"/>
            </a:rPr>
            <a:t>January </a:t>
          </a:r>
          <a:r>
            <a:rPr lang="en-US" sz="2400" dirty="0" smtClean="0">
              <a:latin typeface="Biondi" pitchFamily="2" charset="0"/>
              <a:hlinkClick xmlns:r="http://schemas.openxmlformats.org/officeDocument/2006/relationships" r:id="rId19" action="ppaction://hlinkfile"/>
            </a:rPr>
            <a:t>5</a:t>
          </a:r>
          <a:r>
            <a:rPr lang="en-US" sz="2400" dirty="0" smtClean="0">
              <a:latin typeface="Biondi" pitchFamily="2" charset="0"/>
            </a:rPr>
            <a:t>, </a:t>
          </a:r>
          <a:r>
            <a:rPr lang="en-US" sz="2400" dirty="0" smtClean="0">
              <a:latin typeface="Biondi" pitchFamily="2" charset="0"/>
              <a:hlinkClick xmlns:r="http://schemas.openxmlformats.org/officeDocument/2006/relationships" r:id="rId20" action="ppaction://hlinkfile"/>
            </a:rPr>
            <a:t>11</a:t>
          </a:r>
          <a:r>
            <a:rPr lang="en-US" sz="2400" dirty="0" smtClean="0">
              <a:latin typeface="Biondi" pitchFamily="2" charset="0"/>
            </a:rPr>
            <a:t>, </a:t>
          </a:r>
          <a:r>
            <a:rPr lang="en-US" sz="2400" dirty="0" smtClean="0">
              <a:latin typeface="Biondi" pitchFamily="2" charset="0"/>
              <a:hlinkClick xmlns:r="http://schemas.openxmlformats.org/officeDocument/2006/relationships" r:id="rId21" action="ppaction://hlinkfile"/>
            </a:rPr>
            <a:t>18</a:t>
          </a:r>
          <a:endParaRPr lang="en-US" sz="2400" dirty="0">
            <a:latin typeface="Biondi" pitchFamily="2" charset="0"/>
          </a:endParaRPr>
        </a:p>
      </dgm:t>
    </dgm:pt>
    <dgm:pt modelId="{AABA18CB-D810-48A0-8CFC-CC9B3718FF6C}" type="parTrans" cxnId="{5D8F6AB3-CA66-49FD-BEF9-5CD21ACAD6A8}">
      <dgm:prSet/>
      <dgm:spPr/>
      <dgm:t>
        <a:bodyPr/>
        <a:lstStyle/>
        <a:p>
          <a:endParaRPr lang="en-US"/>
        </a:p>
      </dgm:t>
    </dgm:pt>
    <dgm:pt modelId="{C6E0F443-E0AA-4C97-8184-A55D8BDF0BFC}" type="sibTrans" cxnId="{5D8F6AB3-CA66-49FD-BEF9-5CD21ACAD6A8}">
      <dgm:prSet/>
      <dgm:spPr/>
      <dgm:t>
        <a:bodyPr/>
        <a:lstStyle/>
        <a:p>
          <a:endParaRPr lang="en-US"/>
        </a:p>
      </dgm:t>
    </dgm:pt>
    <dgm:pt modelId="{14D96038-7B9A-4135-BAA5-8D54A5C9BC07}">
      <dgm:prSet custT="1"/>
      <dgm:spPr/>
      <dgm:t>
        <a:bodyPr/>
        <a:lstStyle/>
        <a:p>
          <a:r>
            <a:rPr lang="en-US" sz="2400" dirty="0" smtClean="0">
              <a:latin typeface="Biondi" pitchFamily="2" charset="0"/>
            </a:rPr>
            <a:t>May </a:t>
          </a:r>
          <a:r>
            <a:rPr lang="en-US" sz="2000" dirty="0" smtClean="0">
              <a:latin typeface="Biondi" pitchFamily="2" charset="0"/>
              <a:hlinkClick xmlns:r="http://schemas.openxmlformats.org/officeDocument/2006/relationships" r:id="rId22" action="ppaction://hlinkfile"/>
            </a:rPr>
            <a:t>10</a:t>
          </a:r>
          <a:endParaRPr lang="en-US" sz="2400" dirty="0">
            <a:latin typeface="Biondi" pitchFamily="2" charset="0"/>
          </a:endParaRPr>
        </a:p>
      </dgm:t>
    </dgm:pt>
    <dgm:pt modelId="{4DE450E9-FFCE-44FC-A402-A99DEC824340}" type="parTrans" cxnId="{E0856937-C8C2-46ED-85D4-E44E2937A07C}">
      <dgm:prSet/>
      <dgm:spPr/>
      <dgm:t>
        <a:bodyPr/>
        <a:lstStyle/>
        <a:p>
          <a:endParaRPr lang="en-US"/>
        </a:p>
      </dgm:t>
    </dgm:pt>
    <dgm:pt modelId="{D9DFA4C9-4C86-46E5-9D64-223571EAFB1F}" type="sibTrans" cxnId="{E0856937-C8C2-46ED-85D4-E44E2937A07C}">
      <dgm:prSet/>
      <dgm:spPr/>
      <dgm:t>
        <a:bodyPr/>
        <a:lstStyle/>
        <a:p>
          <a:endParaRPr lang="en-US"/>
        </a:p>
      </dgm:t>
    </dgm:pt>
    <dgm:pt modelId="{09607520-BC96-41CF-B5C1-79AD022B66DD}">
      <dgm:prSet phldrT="[Text]" custT="1"/>
      <dgm:spPr/>
      <dgm:t>
        <a:bodyPr/>
        <a:lstStyle/>
        <a:p>
          <a:r>
            <a:rPr lang="en-US" sz="2400" dirty="0" smtClean="0">
              <a:latin typeface="Biondi" pitchFamily="2" charset="0"/>
            </a:rPr>
            <a:t>April </a:t>
          </a:r>
          <a:r>
            <a:rPr lang="en-US" sz="2000" dirty="0" smtClean="0">
              <a:latin typeface="Biondi" pitchFamily="2" charset="0"/>
              <a:hlinkClick xmlns:r="http://schemas.openxmlformats.org/officeDocument/2006/relationships" r:id="rId23" action="ppaction://hlinkfile"/>
            </a:rPr>
            <a:t>13</a:t>
          </a:r>
          <a:r>
            <a:rPr lang="en-US" sz="2000" dirty="0" smtClean="0">
              <a:latin typeface="Biondi" pitchFamily="2" charset="0"/>
            </a:rPr>
            <a:t>, </a:t>
          </a:r>
          <a:r>
            <a:rPr lang="en-US" sz="2000" dirty="0" smtClean="0">
              <a:latin typeface="Biondi" pitchFamily="2" charset="0"/>
              <a:hlinkClick xmlns:r="http://schemas.openxmlformats.org/officeDocument/2006/relationships" r:id="rId24" action="ppaction://hlinkfile"/>
            </a:rPr>
            <a:t>27</a:t>
          </a:r>
          <a:r>
            <a:rPr lang="en-US" sz="2000" dirty="0" smtClean="0">
              <a:latin typeface="Biondi" pitchFamily="2" charset="0"/>
            </a:rPr>
            <a:t> </a:t>
          </a:r>
          <a:endParaRPr lang="en-US" sz="2400" dirty="0">
            <a:latin typeface="Biondi" pitchFamily="2" charset="0"/>
          </a:endParaRPr>
        </a:p>
      </dgm:t>
    </dgm:pt>
    <dgm:pt modelId="{B0E90ED4-DE2C-4D82-9167-1C6289AEA12E}" type="parTrans" cxnId="{C76E23B0-FCAC-4380-A388-AF3B7363BD33}">
      <dgm:prSet/>
      <dgm:spPr/>
      <dgm:t>
        <a:bodyPr/>
        <a:lstStyle/>
        <a:p>
          <a:endParaRPr lang="en-US"/>
        </a:p>
      </dgm:t>
    </dgm:pt>
    <dgm:pt modelId="{A472B2F0-01B4-4B32-9DF7-0C74F30CEEC1}" type="sibTrans" cxnId="{C76E23B0-FCAC-4380-A388-AF3B7363BD33}">
      <dgm:prSet/>
      <dgm:spPr/>
      <dgm:t>
        <a:bodyPr/>
        <a:lstStyle/>
        <a:p>
          <a:endParaRPr lang="en-US"/>
        </a:p>
      </dgm:t>
    </dgm:pt>
    <dgm:pt modelId="{9DC38536-8587-4476-9DA8-394D1F8AD3EB}">
      <dgm:prSet phldrT="[Text]" custT="1"/>
      <dgm:spPr/>
      <dgm:t>
        <a:bodyPr/>
        <a:lstStyle/>
        <a:p>
          <a:endParaRPr lang="en-US" sz="2000" dirty="0">
            <a:latin typeface="Biondi" pitchFamily="2" charset="0"/>
          </a:endParaRPr>
        </a:p>
      </dgm:t>
    </dgm:pt>
    <dgm:pt modelId="{4EB5450D-FE3E-4B72-ACE9-93F7E5747F0E}" type="parTrans" cxnId="{04DF88A4-8FAB-4B64-8CD3-DF21ECACA2FF}">
      <dgm:prSet/>
      <dgm:spPr/>
    </dgm:pt>
    <dgm:pt modelId="{CF04314F-66A2-401F-9682-43F3E0E40A01}" type="sibTrans" cxnId="{04DF88A4-8FAB-4B64-8CD3-DF21ECACA2FF}">
      <dgm:prSet/>
      <dgm:spPr/>
    </dgm:pt>
    <dgm:pt modelId="{A37F722B-5FA6-4AD4-A547-45A579C96B78}">
      <dgm:prSet phldrT="[Text]" custT="1"/>
      <dgm:spPr/>
      <dgm:t>
        <a:bodyPr/>
        <a:lstStyle/>
        <a:p>
          <a:endParaRPr lang="en-US" sz="2400" dirty="0">
            <a:latin typeface="Biondi" pitchFamily="2" charset="0"/>
          </a:endParaRPr>
        </a:p>
      </dgm:t>
    </dgm:pt>
    <dgm:pt modelId="{816FFDD3-7484-4AAD-9928-4745637645F7}" type="parTrans" cxnId="{68E1C827-8020-406E-BA61-3A43A23104F1}">
      <dgm:prSet/>
      <dgm:spPr/>
    </dgm:pt>
    <dgm:pt modelId="{A069BCAC-3701-486B-824E-012AC66D8EDB}" type="sibTrans" cxnId="{68E1C827-8020-406E-BA61-3A43A23104F1}">
      <dgm:prSet/>
      <dgm:spPr/>
    </dgm:pt>
    <dgm:pt modelId="{053FA5C5-F310-4ADD-A555-2A8005425D51}" type="pres">
      <dgm:prSet presAssocID="{77CC5E26-A4CB-495D-BC12-0A3FFBAC86A7}" presName="Name0" presStyleCnt="0">
        <dgm:presLayoutVars>
          <dgm:dir/>
          <dgm:animLvl val="lvl"/>
          <dgm:resizeHandles val="exact"/>
        </dgm:presLayoutVars>
      </dgm:prSet>
      <dgm:spPr/>
      <dgm:t>
        <a:bodyPr/>
        <a:lstStyle/>
        <a:p>
          <a:endParaRPr lang="en-US"/>
        </a:p>
      </dgm:t>
    </dgm:pt>
    <dgm:pt modelId="{7081047B-386E-4EF1-BFB3-29ED71ECE148}" type="pres">
      <dgm:prSet presAssocID="{45BBAE53-9F57-47FE-A29A-AC002FC59949}" presName="composite" presStyleCnt="0"/>
      <dgm:spPr/>
      <dgm:t>
        <a:bodyPr/>
        <a:lstStyle/>
        <a:p>
          <a:endParaRPr lang="en-US"/>
        </a:p>
      </dgm:t>
    </dgm:pt>
    <dgm:pt modelId="{5002EF5D-5A23-440F-A900-5082A0D89DE2}" type="pres">
      <dgm:prSet presAssocID="{45BBAE53-9F57-47FE-A29A-AC002FC59949}" presName="parTx" presStyleLbl="alignNode1" presStyleIdx="0" presStyleCnt="2" custScaleX="105852">
        <dgm:presLayoutVars>
          <dgm:chMax val="0"/>
          <dgm:chPref val="0"/>
          <dgm:bulletEnabled val="1"/>
        </dgm:presLayoutVars>
      </dgm:prSet>
      <dgm:spPr/>
      <dgm:t>
        <a:bodyPr/>
        <a:lstStyle/>
        <a:p>
          <a:endParaRPr lang="en-US"/>
        </a:p>
      </dgm:t>
    </dgm:pt>
    <dgm:pt modelId="{BE5AD91A-9A4F-432A-BC19-B8036739793F}" type="pres">
      <dgm:prSet presAssocID="{45BBAE53-9F57-47FE-A29A-AC002FC59949}" presName="desTx" presStyleLbl="alignAccFollowNode1" presStyleIdx="0" presStyleCnt="2" custScaleX="106218">
        <dgm:presLayoutVars>
          <dgm:bulletEnabled val="1"/>
        </dgm:presLayoutVars>
      </dgm:prSet>
      <dgm:spPr/>
      <dgm:t>
        <a:bodyPr/>
        <a:lstStyle/>
        <a:p>
          <a:endParaRPr lang="en-US"/>
        </a:p>
      </dgm:t>
    </dgm:pt>
    <dgm:pt modelId="{CDB81AC7-F860-472F-A0FC-49B0DBDC8C9A}" type="pres">
      <dgm:prSet presAssocID="{F4A14935-9593-4D24-B846-D84F3D14EADC}" presName="space" presStyleCnt="0"/>
      <dgm:spPr/>
      <dgm:t>
        <a:bodyPr/>
        <a:lstStyle/>
        <a:p>
          <a:endParaRPr lang="en-US"/>
        </a:p>
      </dgm:t>
    </dgm:pt>
    <dgm:pt modelId="{C78CFAE2-0B01-4619-B899-DCDA3AF307F0}" type="pres">
      <dgm:prSet presAssocID="{03D1B828-7E8F-4E7D-92BC-2578182CE87E}" presName="composite" presStyleCnt="0"/>
      <dgm:spPr/>
      <dgm:t>
        <a:bodyPr/>
        <a:lstStyle/>
        <a:p>
          <a:endParaRPr lang="en-US"/>
        </a:p>
      </dgm:t>
    </dgm:pt>
    <dgm:pt modelId="{2DE80CEB-AFB2-481E-BF0E-E60CD697E8B3}" type="pres">
      <dgm:prSet presAssocID="{03D1B828-7E8F-4E7D-92BC-2578182CE87E}" presName="parTx" presStyleLbl="alignNode1" presStyleIdx="1" presStyleCnt="2">
        <dgm:presLayoutVars>
          <dgm:chMax val="0"/>
          <dgm:chPref val="0"/>
          <dgm:bulletEnabled val="1"/>
        </dgm:presLayoutVars>
      </dgm:prSet>
      <dgm:spPr/>
      <dgm:t>
        <a:bodyPr/>
        <a:lstStyle/>
        <a:p>
          <a:endParaRPr lang="en-US"/>
        </a:p>
      </dgm:t>
    </dgm:pt>
    <dgm:pt modelId="{ED1CF8B4-F111-4D2F-8214-249F15EE1706}" type="pres">
      <dgm:prSet presAssocID="{03D1B828-7E8F-4E7D-92BC-2578182CE87E}" presName="desTx" presStyleLbl="alignAccFollowNode1" presStyleIdx="1" presStyleCnt="2">
        <dgm:presLayoutVars>
          <dgm:bulletEnabled val="1"/>
        </dgm:presLayoutVars>
      </dgm:prSet>
      <dgm:spPr/>
      <dgm:t>
        <a:bodyPr/>
        <a:lstStyle/>
        <a:p>
          <a:endParaRPr lang="en-US"/>
        </a:p>
      </dgm:t>
    </dgm:pt>
  </dgm:ptLst>
  <dgm:cxnLst>
    <dgm:cxn modelId="{C09D80CC-1A3B-4D6B-9321-591F21C087DE}" type="presOf" srcId="{45BBAE53-9F57-47FE-A29A-AC002FC59949}" destId="{5002EF5D-5A23-440F-A900-5082A0D89DE2}" srcOrd="0" destOrd="0" presId="urn:microsoft.com/office/officeart/2005/8/layout/hList1"/>
    <dgm:cxn modelId="{68E1C827-8020-406E-BA61-3A43A23104F1}" srcId="{03D1B828-7E8F-4E7D-92BC-2578182CE87E}" destId="{A37F722B-5FA6-4AD4-A547-45A579C96B78}" srcOrd="0" destOrd="0" parTransId="{816FFDD3-7484-4AAD-9928-4745637645F7}" sibTransId="{A069BCAC-3701-486B-824E-012AC66D8EDB}"/>
    <dgm:cxn modelId="{9183F894-CC5C-41C2-8952-1C137B7E9CC2}" srcId="{03D1B828-7E8F-4E7D-92BC-2578182CE87E}" destId="{FEFEE3E9-E600-4B5B-B854-13DCC72218C1}" srcOrd="1" destOrd="0" parTransId="{3ED21382-00CA-4E26-B623-06FFA566A883}" sibTransId="{D2E272E3-B890-476A-A730-2D54971A7A1E}"/>
    <dgm:cxn modelId="{00E00ADE-08CB-449B-9677-FD16536D50BE}" srcId="{77CC5E26-A4CB-495D-BC12-0A3FFBAC86A7}" destId="{45BBAE53-9F57-47FE-A29A-AC002FC59949}" srcOrd="0" destOrd="0" parTransId="{5E27950B-CFB7-4DC3-9DB7-DE1439B76890}" sibTransId="{F4A14935-9593-4D24-B846-D84F3D14EADC}"/>
    <dgm:cxn modelId="{31493104-990D-4B91-BA68-CB7643537923}" type="presOf" srcId="{A37F722B-5FA6-4AD4-A547-45A579C96B78}" destId="{ED1CF8B4-F111-4D2F-8214-249F15EE1706}" srcOrd="0" destOrd="0" presId="urn:microsoft.com/office/officeart/2005/8/layout/hList1"/>
    <dgm:cxn modelId="{C68F2AA2-F3AD-4DC9-AF44-A8C6E5D547C3}" type="presOf" srcId="{66E5FA67-9870-4D85-86CB-588625272157}" destId="{BE5AD91A-9A4F-432A-BC19-B8036739793F}" srcOrd="0" destOrd="4" presId="urn:microsoft.com/office/officeart/2005/8/layout/hList1"/>
    <dgm:cxn modelId="{0995F2DA-5674-4003-8596-DC428762ADF4}" type="presOf" srcId="{429E5947-6E71-47D6-B6E6-3CE56DC5C27F}" destId="{BE5AD91A-9A4F-432A-BC19-B8036739793F}" srcOrd="0" destOrd="3" presId="urn:microsoft.com/office/officeart/2005/8/layout/hList1"/>
    <dgm:cxn modelId="{5D8F6AB3-CA66-49FD-BEF9-5CD21ACAD6A8}" srcId="{45BBAE53-9F57-47FE-A29A-AC002FC59949}" destId="{66E5FA67-9870-4D85-86CB-588625272157}" srcOrd="4" destOrd="0" parTransId="{AABA18CB-D810-48A0-8CFC-CC9B3718FF6C}" sibTransId="{C6E0F443-E0AA-4C97-8184-A55D8BDF0BFC}"/>
    <dgm:cxn modelId="{FA18C130-C8AC-427E-8471-AFA0CE6798B2}" type="presOf" srcId="{14D96038-7B9A-4135-BAA5-8D54A5C9BC07}" destId="{ED1CF8B4-F111-4D2F-8214-249F15EE1706}" srcOrd="0" destOrd="4" presId="urn:microsoft.com/office/officeart/2005/8/layout/hList1"/>
    <dgm:cxn modelId="{CEE1C64F-CC1C-4C87-AAED-7CBAA179919B}" srcId="{45BBAE53-9F57-47FE-A29A-AC002FC59949}" destId="{9C0322B2-0CD8-4095-A818-3818C02EA56C}" srcOrd="1" destOrd="0" parTransId="{29637E52-74C4-4E7A-AFB0-DFA774A8F8DB}" sibTransId="{A22314F4-A086-4307-B300-47ED67B1A0BE}"/>
    <dgm:cxn modelId="{836F9FC4-53CA-4BAC-8687-50273F8444CA}" type="presOf" srcId="{09607520-BC96-41CF-B5C1-79AD022B66DD}" destId="{ED1CF8B4-F111-4D2F-8214-249F15EE1706}" srcOrd="0" destOrd="3" presId="urn:microsoft.com/office/officeart/2005/8/layout/hList1"/>
    <dgm:cxn modelId="{1DDD0D25-1614-48F9-9AFF-6E48E953C165}" type="presOf" srcId="{9DC38536-8587-4476-9DA8-394D1F8AD3EB}" destId="{BE5AD91A-9A4F-432A-BC19-B8036739793F}" srcOrd="0" destOrd="0" presId="urn:microsoft.com/office/officeart/2005/8/layout/hList1"/>
    <dgm:cxn modelId="{FFBCFA3D-7D59-411A-8683-E4C467F1A0F0}" type="presOf" srcId="{FEFEE3E9-E600-4B5B-B854-13DCC72218C1}" destId="{ED1CF8B4-F111-4D2F-8214-249F15EE1706}" srcOrd="0" destOrd="1" presId="urn:microsoft.com/office/officeart/2005/8/layout/hList1"/>
    <dgm:cxn modelId="{09202C84-42D7-4136-A491-CE7FADD2D3E8}" srcId="{45BBAE53-9F57-47FE-A29A-AC002FC59949}" destId="{8DDFFC34-6F3E-4EA5-8CA2-F2F26D64FB48}" srcOrd="2" destOrd="0" parTransId="{AE42985B-C4C0-496E-928D-BBAD8405D52F}" sibTransId="{5FB9C52A-70CF-47B8-8F10-3FF137FD0C9A}"/>
    <dgm:cxn modelId="{D95B43E4-7374-4CFC-952B-EFF87EA31C85}" srcId="{45BBAE53-9F57-47FE-A29A-AC002FC59949}" destId="{429E5947-6E71-47D6-B6E6-3CE56DC5C27F}" srcOrd="3" destOrd="0" parTransId="{13E569E3-7CDD-40D0-9411-B24D0D196E83}" sibTransId="{6C8A3481-3015-41ED-B01A-7F17FFF05206}"/>
    <dgm:cxn modelId="{5380837C-0ED5-4FC8-98C5-50DDD3B7FACE}" type="presOf" srcId="{8DDFFC34-6F3E-4EA5-8CA2-F2F26D64FB48}" destId="{BE5AD91A-9A4F-432A-BC19-B8036739793F}" srcOrd="0" destOrd="2" presId="urn:microsoft.com/office/officeart/2005/8/layout/hList1"/>
    <dgm:cxn modelId="{1C6BE42B-AF58-41F5-B504-345D40F2322B}" srcId="{03D1B828-7E8F-4E7D-92BC-2578182CE87E}" destId="{2D3BFAF9-A518-48AF-8515-C6C1BE4F0CFD}" srcOrd="2" destOrd="0" parTransId="{5FC937E9-13EB-4A99-907E-8E3E51B35BFF}" sibTransId="{F3B2DF28-16F8-46FF-926E-AA480FC8C2AA}"/>
    <dgm:cxn modelId="{A503130A-413A-4E48-B9BB-31B655E29E53}" type="presOf" srcId="{77CC5E26-A4CB-495D-BC12-0A3FFBAC86A7}" destId="{053FA5C5-F310-4ADD-A555-2A8005425D51}" srcOrd="0" destOrd="0" presId="urn:microsoft.com/office/officeart/2005/8/layout/hList1"/>
    <dgm:cxn modelId="{04DF88A4-8FAB-4B64-8CD3-DF21ECACA2FF}" srcId="{45BBAE53-9F57-47FE-A29A-AC002FC59949}" destId="{9DC38536-8587-4476-9DA8-394D1F8AD3EB}" srcOrd="0" destOrd="0" parTransId="{4EB5450D-FE3E-4B72-ACE9-93F7E5747F0E}" sibTransId="{CF04314F-66A2-401F-9682-43F3E0E40A01}"/>
    <dgm:cxn modelId="{4A834E0A-C3DB-4B3B-BE0B-BE8B3C7A9F6D}" srcId="{77CC5E26-A4CB-495D-BC12-0A3FFBAC86A7}" destId="{03D1B828-7E8F-4E7D-92BC-2578182CE87E}" srcOrd="1" destOrd="0" parTransId="{A06CE19C-13E0-44C9-84AF-DE813C6862D2}" sibTransId="{0DF23115-2AED-40C6-AF6B-A1302556FB25}"/>
    <dgm:cxn modelId="{E0856937-C8C2-46ED-85D4-E44E2937A07C}" srcId="{03D1B828-7E8F-4E7D-92BC-2578182CE87E}" destId="{14D96038-7B9A-4135-BAA5-8D54A5C9BC07}" srcOrd="4" destOrd="0" parTransId="{4DE450E9-FFCE-44FC-A402-A99DEC824340}" sibTransId="{D9DFA4C9-4C86-46E5-9D64-223571EAFB1F}"/>
    <dgm:cxn modelId="{C76E23B0-FCAC-4380-A388-AF3B7363BD33}" srcId="{03D1B828-7E8F-4E7D-92BC-2578182CE87E}" destId="{09607520-BC96-41CF-B5C1-79AD022B66DD}" srcOrd="3" destOrd="0" parTransId="{B0E90ED4-DE2C-4D82-9167-1C6289AEA12E}" sibTransId="{A472B2F0-01B4-4B32-9DF7-0C74F30CEEC1}"/>
    <dgm:cxn modelId="{924683FD-4A7A-4464-B384-B307353553C2}" type="presOf" srcId="{03D1B828-7E8F-4E7D-92BC-2578182CE87E}" destId="{2DE80CEB-AFB2-481E-BF0E-E60CD697E8B3}" srcOrd="0" destOrd="0" presId="urn:microsoft.com/office/officeart/2005/8/layout/hList1"/>
    <dgm:cxn modelId="{F1CD2CA8-120A-43E7-92F9-B1EA65F497FC}" type="presOf" srcId="{9C0322B2-0CD8-4095-A818-3818C02EA56C}" destId="{BE5AD91A-9A4F-432A-BC19-B8036739793F}" srcOrd="0" destOrd="1" presId="urn:microsoft.com/office/officeart/2005/8/layout/hList1"/>
    <dgm:cxn modelId="{4C3211A9-B2A1-47DC-A1CF-72C2A8AEFF85}" type="presOf" srcId="{2D3BFAF9-A518-48AF-8515-C6C1BE4F0CFD}" destId="{ED1CF8B4-F111-4D2F-8214-249F15EE1706}" srcOrd="0" destOrd="2" presId="urn:microsoft.com/office/officeart/2005/8/layout/hList1"/>
    <dgm:cxn modelId="{77D34BC7-67CE-471B-BDD3-6037F663F1BF}" type="presParOf" srcId="{053FA5C5-F310-4ADD-A555-2A8005425D51}" destId="{7081047B-386E-4EF1-BFB3-29ED71ECE148}" srcOrd="0" destOrd="0" presId="urn:microsoft.com/office/officeart/2005/8/layout/hList1"/>
    <dgm:cxn modelId="{585A72B7-DC6E-4FEE-814E-8981CE82301F}" type="presParOf" srcId="{7081047B-386E-4EF1-BFB3-29ED71ECE148}" destId="{5002EF5D-5A23-440F-A900-5082A0D89DE2}" srcOrd="0" destOrd="0" presId="urn:microsoft.com/office/officeart/2005/8/layout/hList1"/>
    <dgm:cxn modelId="{04A6FBEE-213C-47D3-917F-E06C170DD527}" type="presParOf" srcId="{7081047B-386E-4EF1-BFB3-29ED71ECE148}" destId="{BE5AD91A-9A4F-432A-BC19-B8036739793F}" srcOrd="1" destOrd="0" presId="urn:microsoft.com/office/officeart/2005/8/layout/hList1"/>
    <dgm:cxn modelId="{BB246843-4731-4EBE-BDE8-0089FFF29CD7}" type="presParOf" srcId="{053FA5C5-F310-4ADD-A555-2A8005425D51}" destId="{CDB81AC7-F860-472F-A0FC-49B0DBDC8C9A}" srcOrd="1" destOrd="0" presId="urn:microsoft.com/office/officeart/2005/8/layout/hList1"/>
    <dgm:cxn modelId="{0406CB36-CC48-4B0B-BAF7-9C1CF0A9A58D}" type="presParOf" srcId="{053FA5C5-F310-4ADD-A555-2A8005425D51}" destId="{C78CFAE2-0B01-4619-B899-DCDA3AF307F0}" srcOrd="2" destOrd="0" presId="urn:microsoft.com/office/officeart/2005/8/layout/hList1"/>
    <dgm:cxn modelId="{A9ED79E1-5221-4505-BC19-C6EDE6795C7C}" type="presParOf" srcId="{C78CFAE2-0B01-4619-B899-DCDA3AF307F0}" destId="{2DE80CEB-AFB2-481E-BF0E-E60CD697E8B3}" srcOrd="0" destOrd="0" presId="urn:microsoft.com/office/officeart/2005/8/layout/hList1"/>
    <dgm:cxn modelId="{B0E0EB96-AB6C-4D09-8FF5-76249005FDD5}" type="presParOf" srcId="{C78CFAE2-0B01-4619-B899-DCDA3AF307F0}" destId="{ED1CF8B4-F111-4D2F-8214-249F15EE1706}" srcOrd="1" destOrd="0" presId="urn:microsoft.com/office/officeart/2005/8/layout/hLis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E8DAC27-F181-4FA8-9474-FBBDBB01B43A}" type="doc">
      <dgm:prSet loTypeId="urn:microsoft.com/office/officeart/2005/8/layout/target3" loCatId="list" qsTypeId="urn:microsoft.com/office/officeart/2005/8/quickstyle/simple5" qsCatId="simple" csTypeId="urn:microsoft.com/office/officeart/2005/8/colors/accent1_5" csCatId="accent1" phldr="1"/>
      <dgm:spPr/>
      <dgm:t>
        <a:bodyPr/>
        <a:lstStyle/>
        <a:p>
          <a:endParaRPr lang="en-US"/>
        </a:p>
      </dgm:t>
    </dgm:pt>
    <dgm:pt modelId="{877C8938-81ED-4E36-B87D-FFD412198ECC}">
      <dgm:prSet phldrT="[Text]"/>
      <dgm:spPr/>
      <dgm:t>
        <a:bodyPr/>
        <a:lstStyle/>
        <a:p>
          <a:r>
            <a:rPr lang="en-US" dirty="0" smtClean="0"/>
            <a:t>Other Papers</a:t>
          </a:r>
          <a:endParaRPr lang="en-US" dirty="0"/>
        </a:p>
      </dgm:t>
    </dgm:pt>
    <dgm:pt modelId="{DAEAA3BA-6377-4222-AB66-3E6E9D5CADF3}" type="parTrans" cxnId="{CBFA3FAB-25F1-4B57-9448-FEB022D29F52}">
      <dgm:prSet/>
      <dgm:spPr/>
      <dgm:t>
        <a:bodyPr/>
        <a:lstStyle/>
        <a:p>
          <a:endParaRPr lang="en-US"/>
        </a:p>
      </dgm:t>
    </dgm:pt>
    <dgm:pt modelId="{D8A9120C-5C6D-49C7-AB60-0026220FF8E9}" type="sibTrans" cxnId="{CBFA3FAB-25F1-4B57-9448-FEB022D29F52}">
      <dgm:prSet/>
      <dgm:spPr/>
      <dgm:t>
        <a:bodyPr/>
        <a:lstStyle/>
        <a:p>
          <a:endParaRPr lang="en-US"/>
        </a:p>
      </dgm:t>
    </dgm:pt>
    <dgm:pt modelId="{2243ABE1-F50D-4781-800C-58244B734AD0}">
      <dgm:prSet phldrT="[Text]"/>
      <dgm:spPr/>
      <dgm:t>
        <a:bodyPr/>
        <a:lstStyle/>
        <a:p>
          <a:r>
            <a:rPr lang="en-US" dirty="0" smtClean="0">
              <a:hlinkClick xmlns:r="http://schemas.openxmlformats.org/officeDocument/2006/relationships" r:id="rId1" action="ppaction://hlinkfile"/>
            </a:rPr>
            <a:t>Epic Hero Superhero Compare &amp; Contrast</a:t>
          </a:r>
          <a:endParaRPr lang="en-US" dirty="0"/>
        </a:p>
      </dgm:t>
    </dgm:pt>
    <dgm:pt modelId="{80D42800-903E-4A00-A5B8-42EF3A483E8D}" type="parTrans" cxnId="{46536BC0-EFCD-4EB3-8EAA-F8A155816B76}">
      <dgm:prSet/>
      <dgm:spPr/>
      <dgm:t>
        <a:bodyPr/>
        <a:lstStyle/>
        <a:p>
          <a:endParaRPr lang="en-US"/>
        </a:p>
      </dgm:t>
    </dgm:pt>
    <dgm:pt modelId="{86679229-7ADB-49A0-A397-7DBE5FED8AC6}" type="sibTrans" cxnId="{46536BC0-EFCD-4EB3-8EAA-F8A155816B76}">
      <dgm:prSet/>
      <dgm:spPr/>
      <dgm:t>
        <a:bodyPr/>
        <a:lstStyle/>
        <a:p>
          <a:endParaRPr lang="en-US"/>
        </a:p>
      </dgm:t>
    </dgm:pt>
    <dgm:pt modelId="{B1C4BD36-D71D-418A-9FA9-759F3725916B}">
      <dgm:prSet phldrT="[Text]"/>
      <dgm:spPr/>
      <dgm:t>
        <a:bodyPr/>
        <a:lstStyle/>
        <a:p>
          <a:r>
            <a:rPr lang="en-US" dirty="0" smtClean="0">
              <a:hlinkClick xmlns:r="http://schemas.openxmlformats.org/officeDocument/2006/relationships" r:id="rId2" action="ppaction://hlinkfile"/>
            </a:rPr>
            <a:t>Shakespeare Compare &amp; Contrast</a:t>
          </a:r>
          <a:endParaRPr lang="en-US" dirty="0"/>
        </a:p>
      </dgm:t>
    </dgm:pt>
    <dgm:pt modelId="{2354807A-152D-462C-9D20-7ECCC21AC787}" type="parTrans" cxnId="{8CA48CB3-C7EC-487D-8FE1-9BF4A06FE463}">
      <dgm:prSet/>
      <dgm:spPr/>
      <dgm:t>
        <a:bodyPr/>
        <a:lstStyle/>
        <a:p>
          <a:endParaRPr lang="en-US"/>
        </a:p>
      </dgm:t>
    </dgm:pt>
    <dgm:pt modelId="{EB7C9017-49A8-47ED-BA80-61A73D34830B}" type="sibTrans" cxnId="{8CA48CB3-C7EC-487D-8FE1-9BF4A06FE463}">
      <dgm:prSet/>
      <dgm:spPr/>
      <dgm:t>
        <a:bodyPr/>
        <a:lstStyle/>
        <a:p>
          <a:endParaRPr lang="en-US"/>
        </a:p>
      </dgm:t>
    </dgm:pt>
    <dgm:pt modelId="{027709A0-287C-4D55-BD38-A0544C8C6007}">
      <dgm:prSet phldrT="[Text]"/>
      <dgm:spPr/>
      <dgm:t>
        <a:bodyPr/>
        <a:lstStyle/>
        <a:p>
          <a:r>
            <a:rPr lang="en-US" smtClean="0"/>
            <a:t>Literary Analysis</a:t>
          </a:r>
          <a:endParaRPr lang="en-US" dirty="0"/>
        </a:p>
      </dgm:t>
    </dgm:pt>
    <dgm:pt modelId="{C396CC3E-4017-4961-9763-3203AC2393B9}" type="parTrans" cxnId="{4A313B70-5DD2-4553-AB69-CA46B2C8E80C}">
      <dgm:prSet/>
      <dgm:spPr/>
      <dgm:t>
        <a:bodyPr/>
        <a:lstStyle/>
        <a:p>
          <a:endParaRPr lang="en-US"/>
        </a:p>
      </dgm:t>
    </dgm:pt>
    <dgm:pt modelId="{4FEAA1DD-DB6F-448A-9300-0C6B66450632}" type="sibTrans" cxnId="{4A313B70-5DD2-4553-AB69-CA46B2C8E80C}">
      <dgm:prSet/>
      <dgm:spPr/>
      <dgm:t>
        <a:bodyPr/>
        <a:lstStyle/>
        <a:p>
          <a:endParaRPr lang="en-US"/>
        </a:p>
      </dgm:t>
    </dgm:pt>
    <dgm:pt modelId="{CC8999EC-0A07-4A6B-BC8F-CDA89B24AACC}">
      <dgm:prSet phldrT="[Text]"/>
      <dgm:spPr/>
      <dgm:t>
        <a:bodyPr/>
        <a:lstStyle/>
        <a:p>
          <a:r>
            <a:rPr lang="en-US" dirty="0" smtClean="0">
              <a:hlinkClick xmlns:r="http://schemas.openxmlformats.org/officeDocument/2006/relationships" r:id="rId3" action="ppaction://hlinkfile"/>
            </a:rPr>
            <a:t>Poetry</a:t>
          </a:r>
          <a:endParaRPr lang="en-US" dirty="0"/>
        </a:p>
      </dgm:t>
    </dgm:pt>
    <dgm:pt modelId="{5EF2458E-57E9-4031-AB15-EB9166D9CADF}" type="parTrans" cxnId="{21622298-EB0E-454A-944C-9E53D95E7DCE}">
      <dgm:prSet/>
      <dgm:spPr/>
      <dgm:t>
        <a:bodyPr/>
        <a:lstStyle/>
        <a:p>
          <a:endParaRPr lang="en-US"/>
        </a:p>
      </dgm:t>
    </dgm:pt>
    <dgm:pt modelId="{9D51402D-E70E-46F5-9496-FA34AA68327E}" type="sibTrans" cxnId="{21622298-EB0E-454A-944C-9E53D95E7DCE}">
      <dgm:prSet/>
      <dgm:spPr/>
      <dgm:t>
        <a:bodyPr/>
        <a:lstStyle/>
        <a:p>
          <a:endParaRPr lang="en-US"/>
        </a:p>
      </dgm:t>
    </dgm:pt>
    <dgm:pt modelId="{293B810B-1D82-4980-9E73-EFE1775D24B7}">
      <dgm:prSet phldrT="[Text]"/>
      <dgm:spPr/>
      <dgm:t>
        <a:bodyPr/>
        <a:lstStyle/>
        <a:p>
          <a:r>
            <a:rPr lang="en-US" dirty="0" smtClean="0">
              <a:hlinkClick xmlns:r="http://schemas.openxmlformats.org/officeDocument/2006/relationships" r:id="rId4" action="ppaction://hlinkfile"/>
            </a:rPr>
            <a:t>Short Story</a:t>
          </a:r>
          <a:endParaRPr lang="en-US" dirty="0"/>
        </a:p>
      </dgm:t>
    </dgm:pt>
    <dgm:pt modelId="{C2549AA2-BACB-42BB-BE6B-71961C9F3D6A}" type="parTrans" cxnId="{3E5A79C3-5E6E-423F-9AB3-D115719D0312}">
      <dgm:prSet/>
      <dgm:spPr/>
      <dgm:t>
        <a:bodyPr/>
        <a:lstStyle/>
        <a:p>
          <a:endParaRPr lang="en-US"/>
        </a:p>
      </dgm:t>
    </dgm:pt>
    <dgm:pt modelId="{D83EF72F-CF05-4286-9CEB-C4B1F484E194}" type="sibTrans" cxnId="{3E5A79C3-5E6E-423F-9AB3-D115719D0312}">
      <dgm:prSet/>
      <dgm:spPr/>
      <dgm:t>
        <a:bodyPr/>
        <a:lstStyle/>
        <a:p>
          <a:endParaRPr lang="en-US"/>
        </a:p>
      </dgm:t>
    </dgm:pt>
    <dgm:pt modelId="{1C7CCCA2-65A0-4278-ABDF-6F2BB8BB7859}">
      <dgm:prSet phldrT="[Text]"/>
      <dgm:spPr/>
      <dgm:t>
        <a:bodyPr/>
        <a:lstStyle/>
        <a:p>
          <a:r>
            <a:rPr lang="en-US" dirty="0" smtClean="0">
              <a:hlinkClick xmlns:r="http://schemas.openxmlformats.org/officeDocument/2006/relationships" r:id="rId5" action="ppaction://hlinkfile"/>
            </a:rPr>
            <a:t>Novel</a:t>
          </a:r>
          <a:endParaRPr lang="en-US" dirty="0"/>
        </a:p>
      </dgm:t>
    </dgm:pt>
    <dgm:pt modelId="{3AEA5497-9CD4-4C9A-B994-82726F6116AA}" type="parTrans" cxnId="{A3FE6DF4-64F6-4088-B915-051777192E99}">
      <dgm:prSet/>
      <dgm:spPr/>
      <dgm:t>
        <a:bodyPr/>
        <a:lstStyle/>
        <a:p>
          <a:endParaRPr lang="en-US"/>
        </a:p>
      </dgm:t>
    </dgm:pt>
    <dgm:pt modelId="{5E02A275-CE88-45ED-817E-3AAB5B897C07}" type="sibTrans" cxnId="{A3FE6DF4-64F6-4088-B915-051777192E99}">
      <dgm:prSet/>
      <dgm:spPr/>
      <dgm:t>
        <a:bodyPr/>
        <a:lstStyle/>
        <a:p>
          <a:endParaRPr lang="en-US"/>
        </a:p>
      </dgm:t>
    </dgm:pt>
    <dgm:pt modelId="{84463EA4-9D1E-4D7B-B74F-D475595AC81F}">
      <dgm:prSet phldrT="[Text]"/>
      <dgm:spPr/>
      <dgm:t>
        <a:bodyPr/>
        <a:lstStyle/>
        <a:p>
          <a:r>
            <a:rPr lang="en-US" smtClean="0">
              <a:hlinkClick xmlns:r="http://schemas.openxmlformats.org/officeDocument/2006/relationships" r:id="rId6" action="ppaction://hlinkfile"/>
            </a:rPr>
            <a:t>College Essay</a:t>
          </a:r>
          <a:endParaRPr lang="en-US" dirty="0"/>
        </a:p>
      </dgm:t>
    </dgm:pt>
    <dgm:pt modelId="{0E9D897A-2483-4127-B314-4E18DDAD3C61}" type="parTrans" cxnId="{75DCFC71-742A-4E51-94FB-A4C55BB47541}">
      <dgm:prSet/>
      <dgm:spPr/>
      <dgm:t>
        <a:bodyPr/>
        <a:lstStyle/>
        <a:p>
          <a:endParaRPr lang="en-US"/>
        </a:p>
      </dgm:t>
    </dgm:pt>
    <dgm:pt modelId="{0526EFAE-DDEA-4D63-8765-0193B986ED38}" type="sibTrans" cxnId="{75DCFC71-742A-4E51-94FB-A4C55BB47541}">
      <dgm:prSet/>
      <dgm:spPr/>
      <dgm:t>
        <a:bodyPr/>
        <a:lstStyle/>
        <a:p>
          <a:endParaRPr lang="en-US"/>
        </a:p>
      </dgm:t>
    </dgm:pt>
    <dgm:pt modelId="{CF0232DB-EA22-473D-82EF-78BD71455011}" type="pres">
      <dgm:prSet presAssocID="{BE8DAC27-F181-4FA8-9474-FBBDBB01B43A}" presName="Name0" presStyleCnt="0">
        <dgm:presLayoutVars>
          <dgm:chMax val="7"/>
          <dgm:dir/>
          <dgm:animLvl val="lvl"/>
          <dgm:resizeHandles val="exact"/>
        </dgm:presLayoutVars>
      </dgm:prSet>
      <dgm:spPr/>
      <dgm:t>
        <a:bodyPr/>
        <a:lstStyle/>
        <a:p>
          <a:endParaRPr lang="en-US"/>
        </a:p>
      </dgm:t>
    </dgm:pt>
    <dgm:pt modelId="{621A711A-345F-4E24-9099-20CCDE3B40F8}" type="pres">
      <dgm:prSet presAssocID="{877C8938-81ED-4E36-B87D-FFD412198ECC}" presName="circle1" presStyleLbl="node1" presStyleIdx="0" presStyleCnt="2"/>
      <dgm:spPr/>
      <dgm:t>
        <a:bodyPr/>
        <a:lstStyle/>
        <a:p>
          <a:endParaRPr lang="en-US"/>
        </a:p>
      </dgm:t>
    </dgm:pt>
    <dgm:pt modelId="{A5A85A45-637E-4FA4-B40E-AF245116013A}" type="pres">
      <dgm:prSet presAssocID="{877C8938-81ED-4E36-B87D-FFD412198ECC}" presName="space" presStyleCnt="0"/>
      <dgm:spPr/>
      <dgm:t>
        <a:bodyPr/>
        <a:lstStyle/>
        <a:p>
          <a:endParaRPr lang="en-US"/>
        </a:p>
      </dgm:t>
    </dgm:pt>
    <dgm:pt modelId="{4AC26E44-E344-4A11-8312-5DB9496F5601}" type="pres">
      <dgm:prSet presAssocID="{877C8938-81ED-4E36-B87D-FFD412198ECC}" presName="rect1" presStyleLbl="alignAcc1" presStyleIdx="0" presStyleCnt="2"/>
      <dgm:spPr/>
      <dgm:t>
        <a:bodyPr/>
        <a:lstStyle/>
        <a:p>
          <a:endParaRPr lang="en-US"/>
        </a:p>
      </dgm:t>
    </dgm:pt>
    <dgm:pt modelId="{9153571D-3484-47F1-BED1-1AF45158433F}" type="pres">
      <dgm:prSet presAssocID="{027709A0-287C-4D55-BD38-A0544C8C6007}" presName="vertSpace2" presStyleLbl="node1" presStyleIdx="0" presStyleCnt="2"/>
      <dgm:spPr/>
      <dgm:t>
        <a:bodyPr/>
        <a:lstStyle/>
        <a:p>
          <a:endParaRPr lang="en-US"/>
        </a:p>
      </dgm:t>
    </dgm:pt>
    <dgm:pt modelId="{12D0CE92-86C8-4F3F-8745-A74BDC2B007D}" type="pres">
      <dgm:prSet presAssocID="{027709A0-287C-4D55-BD38-A0544C8C6007}" presName="circle2" presStyleLbl="node1" presStyleIdx="1" presStyleCnt="2"/>
      <dgm:spPr/>
      <dgm:t>
        <a:bodyPr/>
        <a:lstStyle/>
        <a:p>
          <a:endParaRPr lang="en-US"/>
        </a:p>
      </dgm:t>
    </dgm:pt>
    <dgm:pt modelId="{69B45853-D04E-43DB-9F99-1C911A8305B7}" type="pres">
      <dgm:prSet presAssocID="{027709A0-287C-4D55-BD38-A0544C8C6007}" presName="rect2" presStyleLbl="alignAcc1" presStyleIdx="1" presStyleCnt="2"/>
      <dgm:spPr/>
      <dgm:t>
        <a:bodyPr/>
        <a:lstStyle/>
        <a:p>
          <a:endParaRPr lang="en-US"/>
        </a:p>
      </dgm:t>
    </dgm:pt>
    <dgm:pt modelId="{0A225994-F0B5-410B-894C-1F46CADDBE38}" type="pres">
      <dgm:prSet presAssocID="{877C8938-81ED-4E36-B87D-FFD412198ECC}" presName="rect1ParTx" presStyleLbl="alignAcc1" presStyleIdx="1" presStyleCnt="2">
        <dgm:presLayoutVars>
          <dgm:chMax val="1"/>
          <dgm:bulletEnabled val="1"/>
        </dgm:presLayoutVars>
      </dgm:prSet>
      <dgm:spPr/>
      <dgm:t>
        <a:bodyPr/>
        <a:lstStyle/>
        <a:p>
          <a:endParaRPr lang="en-US"/>
        </a:p>
      </dgm:t>
    </dgm:pt>
    <dgm:pt modelId="{48CB583C-6376-42F0-874E-DADC9B551091}" type="pres">
      <dgm:prSet presAssocID="{877C8938-81ED-4E36-B87D-FFD412198ECC}" presName="rect1ChTx" presStyleLbl="alignAcc1" presStyleIdx="1" presStyleCnt="2">
        <dgm:presLayoutVars>
          <dgm:bulletEnabled val="1"/>
        </dgm:presLayoutVars>
      </dgm:prSet>
      <dgm:spPr/>
      <dgm:t>
        <a:bodyPr/>
        <a:lstStyle/>
        <a:p>
          <a:endParaRPr lang="en-US"/>
        </a:p>
      </dgm:t>
    </dgm:pt>
    <dgm:pt modelId="{DFB7C540-0C1B-4566-B629-A8F8363190DC}" type="pres">
      <dgm:prSet presAssocID="{027709A0-287C-4D55-BD38-A0544C8C6007}" presName="rect2ParTx" presStyleLbl="alignAcc1" presStyleIdx="1" presStyleCnt="2">
        <dgm:presLayoutVars>
          <dgm:chMax val="1"/>
          <dgm:bulletEnabled val="1"/>
        </dgm:presLayoutVars>
      </dgm:prSet>
      <dgm:spPr/>
      <dgm:t>
        <a:bodyPr/>
        <a:lstStyle/>
        <a:p>
          <a:endParaRPr lang="en-US"/>
        </a:p>
      </dgm:t>
    </dgm:pt>
    <dgm:pt modelId="{44485013-637D-4748-8CDA-F1D5149F7135}" type="pres">
      <dgm:prSet presAssocID="{027709A0-287C-4D55-BD38-A0544C8C6007}" presName="rect2ChTx" presStyleLbl="alignAcc1" presStyleIdx="1" presStyleCnt="2" custLinFactNeighborX="-471" custLinFactNeighborY="-2448">
        <dgm:presLayoutVars>
          <dgm:bulletEnabled val="1"/>
        </dgm:presLayoutVars>
      </dgm:prSet>
      <dgm:spPr/>
      <dgm:t>
        <a:bodyPr/>
        <a:lstStyle/>
        <a:p>
          <a:endParaRPr lang="en-US"/>
        </a:p>
      </dgm:t>
    </dgm:pt>
  </dgm:ptLst>
  <dgm:cxnLst>
    <dgm:cxn modelId="{C9E363C5-FA0C-401A-8E32-3DBCA82EB73D}" type="presOf" srcId="{CC8999EC-0A07-4A6B-BC8F-CDA89B24AACC}" destId="{44485013-637D-4748-8CDA-F1D5149F7135}" srcOrd="0" destOrd="0" presId="urn:microsoft.com/office/officeart/2005/8/layout/target3"/>
    <dgm:cxn modelId="{8CA48CB3-C7EC-487D-8FE1-9BF4A06FE463}" srcId="{877C8938-81ED-4E36-B87D-FFD412198ECC}" destId="{B1C4BD36-D71D-418A-9FA9-759F3725916B}" srcOrd="2" destOrd="0" parTransId="{2354807A-152D-462C-9D20-7ECCC21AC787}" sibTransId="{EB7C9017-49A8-47ED-BA80-61A73D34830B}"/>
    <dgm:cxn modelId="{5B4F83A4-1850-4EC1-86C3-9B4F1D35C30A}" type="presOf" srcId="{027709A0-287C-4D55-BD38-A0544C8C6007}" destId="{DFB7C540-0C1B-4566-B629-A8F8363190DC}" srcOrd="1" destOrd="0" presId="urn:microsoft.com/office/officeart/2005/8/layout/target3"/>
    <dgm:cxn modelId="{DC4B619D-7DE1-4F52-A666-585A5514D4C9}" type="presOf" srcId="{293B810B-1D82-4980-9E73-EFE1775D24B7}" destId="{44485013-637D-4748-8CDA-F1D5149F7135}" srcOrd="0" destOrd="1" presId="urn:microsoft.com/office/officeart/2005/8/layout/target3"/>
    <dgm:cxn modelId="{75DCFC71-742A-4E51-94FB-A4C55BB47541}" srcId="{877C8938-81ED-4E36-B87D-FFD412198ECC}" destId="{84463EA4-9D1E-4D7B-B74F-D475595AC81F}" srcOrd="0" destOrd="0" parTransId="{0E9D897A-2483-4127-B314-4E18DDAD3C61}" sibTransId="{0526EFAE-DDEA-4D63-8765-0193B986ED38}"/>
    <dgm:cxn modelId="{A0515050-3088-4369-860B-2A742CBAC3AA}" type="presOf" srcId="{84463EA4-9D1E-4D7B-B74F-D475595AC81F}" destId="{48CB583C-6376-42F0-874E-DADC9B551091}" srcOrd="0" destOrd="0" presId="urn:microsoft.com/office/officeart/2005/8/layout/target3"/>
    <dgm:cxn modelId="{4A313B70-5DD2-4553-AB69-CA46B2C8E80C}" srcId="{BE8DAC27-F181-4FA8-9474-FBBDBB01B43A}" destId="{027709A0-287C-4D55-BD38-A0544C8C6007}" srcOrd="1" destOrd="0" parTransId="{C396CC3E-4017-4961-9763-3203AC2393B9}" sibTransId="{4FEAA1DD-DB6F-448A-9300-0C6B66450632}"/>
    <dgm:cxn modelId="{CBFA3FAB-25F1-4B57-9448-FEB022D29F52}" srcId="{BE8DAC27-F181-4FA8-9474-FBBDBB01B43A}" destId="{877C8938-81ED-4E36-B87D-FFD412198ECC}" srcOrd="0" destOrd="0" parTransId="{DAEAA3BA-6377-4222-AB66-3E6E9D5CADF3}" sibTransId="{D8A9120C-5C6D-49C7-AB60-0026220FF8E9}"/>
    <dgm:cxn modelId="{46536BC0-EFCD-4EB3-8EAA-F8A155816B76}" srcId="{877C8938-81ED-4E36-B87D-FFD412198ECC}" destId="{2243ABE1-F50D-4781-800C-58244B734AD0}" srcOrd="1" destOrd="0" parTransId="{80D42800-903E-4A00-A5B8-42EF3A483E8D}" sibTransId="{86679229-7ADB-49A0-A397-7DBE5FED8AC6}"/>
    <dgm:cxn modelId="{B4D939FC-CAEF-4F34-B6CE-47CA8025B31C}" type="presOf" srcId="{BE8DAC27-F181-4FA8-9474-FBBDBB01B43A}" destId="{CF0232DB-EA22-473D-82EF-78BD71455011}" srcOrd="0" destOrd="0" presId="urn:microsoft.com/office/officeart/2005/8/layout/target3"/>
    <dgm:cxn modelId="{4642C9D8-D962-4669-911E-1DCBB2E03CED}" type="presOf" srcId="{B1C4BD36-D71D-418A-9FA9-759F3725916B}" destId="{48CB583C-6376-42F0-874E-DADC9B551091}" srcOrd="0" destOrd="2" presId="urn:microsoft.com/office/officeart/2005/8/layout/target3"/>
    <dgm:cxn modelId="{F24149F1-8668-44DB-A591-63FD6C7C9007}" type="presOf" srcId="{1C7CCCA2-65A0-4278-ABDF-6F2BB8BB7859}" destId="{44485013-637D-4748-8CDA-F1D5149F7135}" srcOrd="0" destOrd="2" presId="urn:microsoft.com/office/officeart/2005/8/layout/target3"/>
    <dgm:cxn modelId="{960EB8A8-73FC-4757-AF49-5E651916A4AC}" type="presOf" srcId="{027709A0-287C-4D55-BD38-A0544C8C6007}" destId="{69B45853-D04E-43DB-9F99-1C911A8305B7}" srcOrd="0" destOrd="0" presId="urn:microsoft.com/office/officeart/2005/8/layout/target3"/>
    <dgm:cxn modelId="{A3FE6DF4-64F6-4088-B915-051777192E99}" srcId="{027709A0-287C-4D55-BD38-A0544C8C6007}" destId="{1C7CCCA2-65A0-4278-ABDF-6F2BB8BB7859}" srcOrd="2" destOrd="0" parTransId="{3AEA5497-9CD4-4C9A-B994-82726F6116AA}" sibTransId="{5E02A275-CE88-45ED-817E-3AAB5B897C07}"/>
    <dgm:cxn modelId="{5D14CEB5-B624-4D61-B236-801738753154}" type="presOf" srcId="{2243ABE1-F50D-4781-800C-58244B734AD0}" destId="{48CB583C-6376-42F0-874E-DADC9B551091}" srcOrd="0" destOrd="1" presId="urn:microsoft.com/office/officeart/2005/8/layout/target3"/>
    <dgm:cxn modelId="{5C3F7194-4B16-4B67-9088-22131942254B}" type="presOf" srcId="{877C8938-81ED-4E36-B87D-FFD412198ECC}" destId="{4AC26E44-E344-4A11-8312-5DB9496F5601}" srcOrd="0" destOrd="0" presId="urn:microsoft.com/office/officeart/2005/8/layout/target3"/>
    <dgm:cxn modelId="{21622298-EB0E-454A-944C-9E53D95E7DCE}" srcId="{027709A0-287C-4D55-BD38-A0544C8C6007}" destId="{CC8999EC-0A07-4A6B-BC8F-CDA89B24AACC}" srcOrd="0" destOrd="0" parTransId="{5EF2458E-57E9-4031-AB15-EB9166D9CADF}" sibTransId="{9D51402D-E70E-46F5-9496-FA34AA68327E}"/>
    <dgm:cxn modelId="{C883CBC9-F37D-4EEE-AD27-C528647EE853}" type="presOf" srcId="{877C8938-81ED-4E36-B87D-FFD412198ECC}" destId="{0A225994-F0B5-410B-894C-1F46CADDBE38}" srcOrd="1" destOrd="0" presId="urn:microsoft.com/office/officeart/2005/8/layout/target3"/>
    <dgm:cxn modelId="{3E5A79C3-5E6E-423F-9AB3-D115719D0312}" srcId="{027709A0-287C-4D55-BD38-A0544C8C6007}" destId="{293B810B-1D82-4980-9E73-EFE1775D24B7}" srcOrd="1" destOrd="0" parTransId="{C2549AA2-BACB-42BB-BE6B-71961C9F3D6A}" sibTransId="{D83EF72F-CF05-4286-9CEB-C4B1F484E194}"/>
    <dgm:cxn modelId="{2E6BFAB2-09C8-40F9-8DB5-14374477FED7}" type="presParOf" srcId="{CF0232DB-EA22-473D-82EF-78BD71455011}" destId="{621A711A-345F-4E24-9099-20CCDE3B40F8}" srcOrd="0" destOrd="0" presId="urn:microsoft.com/office/officeart/2005/8/layout/target3"/>
    <dgm:cxn modelId="{A35AC718-88BF-4946-9D1A-59A6892BE1ED}" type="presParOf" srcId="{CF0232DB-EA22-473D-82EF-78BD71455011}" destId="{A5A85A45-637E-4FA4-B40E-AF245116013A}" srcOrd="1" destOrd="0" presId="urn:microsoft.com/office/officeart/2005/8/layout/target3"/>
    <dgm:cxn modelId="{06D5AB17-54A1-4870-B438-53A7369E4ABB}" type="presParOf" srcId="{CF0232DB-EA22-473D-82EF-78BD71455011}" destId="{4AC26E44-E344-4A11-8312-5DB9496F5601}" srcOrd="2" destOrd="0" presId="urn:microsoft.com/office/officeart/2005/8/layout/target3"/>
    <dgm:cxn modelId="{FF12156D-8867-4134-96A3-187B136E9EE6}" type="presParOf" srcId="{CF0232DB-EA22-473D-82EF-78BD71455011}" destId="{9153571D-3484-47F1-BED1-1AF45158433F}" srcOrd="3" destOrd="0" presId="urn:microsoft.com/office/officeart/2005/8/layout/target3"/>
    <dgm:cxn modelId="{50813E6C-91F8-4560-AD28-0D8030E3AFD6}" type="presParOf" srcId="{CF0232DB-EA22-473D-82EF-78BD71455011}" destId="{12D0CE92-86C8-4F3F-8745-A74BDC2B007D}" srcOrd="4" destOrd="0" presId="urn:microsoft.com/office/officeart/2005/8/layout/target3"/>
    <dgm:cxn modelId="{81ABF81C-5E74-442E-BC91-F3B5E801B4FC}" type="presParOf" srcId="{CF0232DB-EA22-473D-82EF-78BD71455011}" destId="{69B45853-D04E-43DB-9F99-1C911A8305B7}" srcOrd="5" destOrd="0" presId="urn:microsoft.com/office/officeart/2005/8/layout/target3"/>
    <dgm:cxn modelId="{0AC401AB-75EA-4027-8592-2E2C1A4E7464}" type="presParOf" srcId="{CF0232DB-EA22-473D-82EF-78BD71455011}" destId="{0A225994-F0B5-410B-894C-1F46CADDBE38}" srcOrd="6" destOrd="0" presId="urn:microsoft.com/office/officeart/2005/8/layout/target3"/>
    <dgm:cxn modelId="{5171C211-55AB-4897-BAB5-022B60815650}" type="presParOf" srcId="{CF0232DB-EA22-473D-82EF-78BD71455011}" destId="{48CB583C-6376-42F0-874E-DADC9B551091}" srcOrd="7" destOrd="0" presId="urn:microsoft.com/office/officeart/2005/8/layout/target3"/>
    <dgm:cxn modelId="{2482C06D-C652-4484-A3EE-D7872F0A0533}" type="presParOf" srcId="{CF0232DB-EA22-473D-82EF-78BD71455011}" destId="{DFB7C540-0C1B-4566-B629-A8F8363190DC}" srcOrd="8" destOrd="0" presId="urn:microsoft.com/office/officeart/2005/8/layout/target3"/>
    <dgm:cxn modelId="{428A5DEF-C49D-4742-9110-CCCA5BDFDE56}" type="presParOf" srcId="{CF0232DB-EA22-473D-82EF-78BD71455011}" destId="{44485013-637D-4748-8CDA-F1D5149F7135}" srcOrd="9" destOrd="0" presId="urn:microsoft.com/office/officeart/2005/8/layout/targe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095DD67-69BD-4EC4-9627-36757AF0DCF5}" type="doc">
      <dgm:prSet loTypeId="urn:microsoft.com/office/officeart/2008/layout/VerticalAccentList" loCatId="list" qsTypeId="urn:microsoft.com/office/officeart/2005/8/quickstyle/simple1" qsCatId="simple" csTypeId="urn:microsoft.com/office/officeart/2005/8/colors/accent2_1" csCatId="accent2" phldr="1"/>
      <dgm:spPr/>
      <dgm:t>
        <a:bodyPr/>
        <a:lstStyle/>
        <a:p>
          <a:endParaRPr lang="en-US"/>
        </a:p>
      </dgm:t>
    </dgm:pt>
    <dgm:pt modelId="{573E9D49-AFA2-4BA4-A0CF-9953187DE7AE}">
      <dgm:prSet phldrT="[Text]"/>
      <dgm:spPr/>
      <dgm:t>
        <a:bodyPr/>
        <a:lstStyle/>
        <a:p>
          <a:r>
            <a:rPr lang="en-US" dirty="0" smtClean="0">
              <a:solidFill>
                <a:schemeClr val="bg1"/>
              </a:solidFill>
              <a:hlinkClick xmlns:r="http://schemas.openxmlformats.org/officeDocument/2006/relationships" r:id="rId1" action="ppaction://hlinkfile"/>
            </a:rPr>
            <a:t>Asian Persuasive</a:t>
          </a:r>
          <a:endParaRPr lang="en-US" dirty="0">
            <a:solidFill>
              <a:schemeClr val="bg1"/>
            </a:solidFill>
          </a:endParaRPr>
        </a:p>
      </dgm:t>
    </dgm:pt>
    <dgm:pt modelId="{1230D5C5-05EE-4C59-9E8C-B0BB9009B85B}" type="parTrans" cxnId="{4C56B6BF-BCE3-4A82-9FE8-756BEA1FF8AD}">
      <dgm:prSet/>
      <dgm:spPr/>
      <dgm:t>
        <a:bodyPr/>
        <a:lstStyle/>
        <a:p>
          <a:endParaRPr lang="en-US"/>
        </a:p>
      </dgm:t>
    </dgm:pt>
    <dgm:pt modelId="{C1D73CD9-160B-4A13-B80A-EF5A05C935EA}" type="sibTrans" cxnId="{4C56B6BF-BCE3-4A82-9FE8-756BEA1FF8AD}">
      <dgm:prSet/>
      <dgm:spPr/>
      <dgm:t>
        <a:bodyPr/>
        <a:lstStyle/>
        <a:p>
          <a:endParaRPr lang="en-US"/>
        </a:p>
      </dgm:t>
    </dgm:pt>
    <dgm:pt modelId="{E9B8B296-9F4A-4A55-9C67-E82D1F4776A1}">
      <dgm:prSet phldrT="[Text]"/>
      <dgm:spPr/>
      <dgm:t>
        <a:bodyPr/>
        <a:lstStyle/>
        <a:p>
          <a:r>
            <a:rPr lang="en-US" dirty="0" smtClean="0"/>
            <a:t>Taoist</a:t>
          </a:r>
          <a:endParaRPr lang="en-US" dirty="0"/>
        </a:p>
      </dgm:t>
    </dgm:pt>
    <dgm:pt modelId="{417B82EF-30E1-4CFD-9A96-7F1E7752A0AF}" type="parTrans" cxnId="{767B104F-111E-42CC-8FEA-CF75BE40D70E}">
      <dgm:prSet/>
      <dgm:spPr/>
      <dgm:t>
        <a:bodyPr/>
        <a:lstStyle/>
        <a:p>
          <a:endParaRPr lang="en-US"/>
        </a:p>
      </dgm:t>
    </dgm:pt>
    <dgm:pt modelId="{31303AF3-BBD0-49AB-AD7F-8F0422C4437D}" type="sibTrans" cxnId="{767B104F-111E-42CC-8FEA-CF75BE40D70E}">
      <dgm:prSet/>
      <dgm:spPr/>
      <dgm:t>
        <a:bodyPr/>
        <a:lstStyle/>
        <a:p>
          <a:endParaRPr lang="en-US"/>
        </a:p>
      </dgm:t>
    </dgm:pt>
    <dgm:pt modelId="{012E1BCA-419A-4942-AD7B-3652C7899AEC}">
      <dgm:prSet phldrT="[Text]"/>
      <dgm:spPr/>
      <dgm:t>
        <a:bodyPr/>
        <a:lstStyle/>
        <a:p>
          <a:r>
            <a:rPr lang="en-US" dirty="0" smtClean="0"/>
            <a:t>Confucianism</a:t>
          </a:r>
          <a:endParaRPr lang="en-US" dirty="0"/>
        </a:p>
      </dgm:t>
    </dgm:pt>
    <dgm:pt modelId="{8C749A8B-9F80-4FC2-89B6-7E753E0405F8}" type="parTrans" cxnId="{FD2E2AEC-D611-413E-85DC-1A26D01E99BD}">
      <dgm:prSet/>
      <dgm:spPr/>
      <dgm:t>
        <a:bodyPr/>
        <a:lstStyle/>
        <a:p>
          <a:endParaRPr lang="en-US"/>
        </a:p>
      </dgm:t>
    </dgm:pt>
    <dgm:pt modelId="{A85A38CA-CCF9-4608-B592-EF3CCEFA7974}" type="sibTrans" cxnId="{FD2E2AEC-D611-413E-85DC-1A26D01E99BD}">
      <dgm:prSet/>
      <dgm:spPr/>
      <dgm:t>
        <a:bodyPr/>
        <a:lstStyle/>
        <a:p>
          <a:endParaRPr lang="en-US"/>
        </a:p>
      </dgm:t>
    </dgm:pt>
    <dgm:pt modelId="{A1C26B7D-2E1D-4CBC-85D6-7D3105274A92}">
      <dgm:prSet phldrT="[Text]"/>
      <dgm:spPr/>
      <dgm:t>
        <a:bodyPr/>
        <a:lstStyle/>
        <a:p>
          <a:r>
            <a:rPr lang="en-US" dirty="0" smtClean="0">
              <a:solidFill>
                <a:schemeClr val="bg1"/>
              </a:solidFill>
              <a:hlinkClick xmlns:r="http://schemas.openxmlformats.org/officeDocument/2006/relationships" r:id="rId2" action="ppaction://hlinkfile"/>
            </a:rPr>
            <a:t>Asian Comparative </a:t>
          </a:r>
          <a:endParaRPr lang="en-US" dirty="0">
            <a:solidFill>
              <a:schemeClr val="bg1"/>
            </a:solidFill>
          </a:endParaRPr>
        </a:p>
      </dgm:t>
    </dgm:pt>
    <dgm:pt modelId="{DDB84253-43FA-4DF4-951A-513426262B0C}" type="parTrans" cxnId="{FF6266C6-4E54-4317-8B09-0AB07611F608}">
      <dgm:prSet/>
      <dgm:spPr/>
      <dgm:t>
        <a:bodyPr/>
        <a:lstStyle/>
        <a:p>
          <a:endParaRPr lang="en-US"/>
        </a:p>
      </dgm:t>
    </dgm:pt>
    <dgm:pt modelId="{E2E47F5C-BA09-4682-8674-F2E8F5FD7942}" type="sibTrans" cxnId="{FF6266C6-4E54-4317-8B09-0AB07611F608}">
      <dgm:prSet/>
      <dgm:spPr/>
      <dgm:t>
        <a:bodyPr/>
        <a:lstStyle/>
        <a:p>
          <a:endParaRPr lang="en-US"/>
        </a:p>
      </dgm:t>
    </dgm:pt>
    <dgm:pt modelId="{42E3A324-4AA5-4003-9417-485934E8F333}">
      <dgm:prSet phldrT="[Text]"/>
      <dgm:spPr/>
      <dgm:t>
        <a:bodyPr/>
        <a:lstStyle/>
        <a:p>
          <a:r>
            <a:rPr lang="en-US" dirty="0" smtClean="0"/>
            <a:t>Taoist</a:t>
          </a:r>
          <a:endParaRPr lang="en-US" dirty="0"/>
        </a:p>
      </dgm:t>
    </dgm:pt>
    <dgm:pt modelId="{A8F9A17B-9634-4F66-AF16-9EEB3D66E66D}" type="parTrans" cxnId="{89E6A110-CFCD-4C54-B9EA-7FC32A96267A}">
      <dgm:prSet/>
      <dgm:spPr/>
      <dgm:t>
        <a:bodyPr/>
        <a:lstStyle/>
        <a:p>
          <a:endParaRPr lang="en-US"/>
        </a:p>
      </dgm:t>
    </dgm:pt>
    <dgm:pt modelId="{C093E420-889F-4AAD-BFD7-251192784093}" type="sibTrans" cxnId="{89E6A110-CFCD-4C54-B9EA-7FC32A96267A}">
      <dgm:prSet/>
      <dgm:spPr/>
      <dgm:t>
        <a:bodyPr/>
        <a:lstStyle/>
        <a:p>
          <a:endParaRPr lang="en-US"/>
        </a:p>
      </dgm:t>
    </dgm:pt>
    <dgm:pt modelId="{D845D780-22F9-4AEB-8FF9-14DC5185D78E}">
      <dgm:prSet phldrT="[Text]"/>
      <dgm:spPr/>
      <dgm:t>
        <a:bodyPr/>
        <a:lstStyle/>
        <a:p>
          <a:r>
            <a:rPr lang="en-US" dirty="0" smtClean="0"/>
            <a:t>Confucianism</a:t>
          </a:r>
          <a:endParaRPr lang="en-US" dirty="0"/>
        </a:p>
      </dgm:t>
    </dgm:pt>
    <dgm:pt modelId="{DADA6CC9-2572-4410-828D-C89A4DA43F16}" type="parTrans" cxnId="{DAC64E78-4B86-4DC3-9AF6-5909820C99C8}">
      <dgm:prSet/>
      <dgm:spPr/>
      <dgm:t>
        <a:bodyPr/>
        <a:lstStyle/>
        <a:p>
          <a:endParaRPr lang="en-US"/>
        </a:p>
      </dgm:t>
    </dgm:pt>
    <dgm:pt modelId="{7658C0A3-84F9-4372-8B77-5AC168B473F5}" type="sibTrans" cxnId="{DAC64E78-4B86-4DC3-9AF6-5909820C99C8}">
      <dgm:prSet/>
      <dgm:spPr/>
      <dgm:t>
        <a:bodyPr/>
        <a:lstStyle/>
        <a:p>
          <a:endParaRPr lang="en-US"/>
        </a:p>
      </dgm:t>
    </dgm:pt>
    <dgm:pt modelId="{BCF4C40D-F201-4BB5-9CA5-D0CF5F974153}">
      <dgm:prSet phldrT="[Text]"/>
      <dgm:spPr/>
      <dgm:t>
        <a:bodyPr/>
        <a:lstStyle/>
        <a:p>
          <a:r>
            <a:rPr lang="en-US" dirty="0" smtClean="0">
              <a:solidFill>
                <a:schemeClr val="bg1"/>
              </a:solidFill>
              <a:hlinkClick xmlns:r="http://schemas.openxmlformats.org/officeDocument/2006/relationships" r:id="rId3" action="ppaction://hlinkfile"/>
            </a:rPr>
            <a:t>Explanation</a:t>
          </a:r>
          <a:r>
            <a:rPr lang="en-US" dirty="0" smtClean="0">
              <a:solidFill>
                <a:schemeClr val="bg1"/>
              </a:solidFill>
            </a:rPr>
            <a:t> </a:t>
          </a:r>
          <a:endParaRPr lang="en-US" dirty="0">
            <a:solidFill>
              <a:schemeClr val="bg1"/>
            </a:solidFill>
          </a:endParaRPr>
        </a:p>
      </dgm:t>
    </dgm:pt>
    <dgm:pt modelId="{594C4B5D-1921-4B79-903C-17F3598263DB}" type="parTrans" cxnId="{AF45C3D2-F936-490C-ABDF-1FEAB5A6E697}">
      <dgm:prSet/>
      <dgm:spPr/>
      <dgm:t>
        <a:bodyPr/>
        <a:lstStyle/>
        <a:p>
          <a:endParaRPr lang="en-US"/>
        </a:p>
      </dgm:t>
    </dgm:pt>
    <dgm:pt modelId="{AC9AA301-9268-4523-BF95-BF7CCD5ACEEB}" type="sibTrans" cxnId="{AF45C3D2-F936-490C-ABDF-1FEAB5A6E697}">
      <dgm:prSet/>
      <dgm:spPr/>
      <dgm:t>
        <a:bodyPr/>
        <a:lstStyle/>
        <a:p>
          <a:endParaRPr lang="en-US"/>
        </a:p>
      </dgm:t>
    </dgm:pt>
    <dgm:pt modelId="{A80F5852-B415-4F2F-9310-B3B0163F80E5}">
      <dgm:prSet phldrT="[Text]"/>
      <dgm:spPr/>
      <dgm:t>
        <a:bodyPr/>
        <a:lstStyle/>
        <a:p>
          <a:r>
            <a:rPr lang="en-US" dirty="0" smtClean="0"/>
            <a:t>How to </a:t>
          </a:r>
          <a:endParaRPr lang="en-US" dirty="0"/>
        </a:p>
      </dgm:t>
    </dgm:pt>
    <dgm:pt modelId="{FAE29ACB-0089-4C3D-9D9B-63EF51096824}" type="parTrans" cxnId="{193EB34A-EA66-4F4C-812D-62BB9FA6A780}">
      <dgm:prSet/>
      <dgm:spPr/>
      <dgm:t>
        <a:bodyPr/>
        <a:lstStyle/>
        <a:p>
          <a:endParaRPr lang="en-US"/>
        </a:p>
      </dgm:t>
    </dgm:pt>
    <dgm:pt modelId="{F39912F7-BF39-4252-A61A-AFD49A7589EE}" type="sibTrans" cxnId="{193EB34A-EA66-4F4C-812D-62BB9FA6A780}">
      <dgm:prSet/>
      <dgm:spPr/>
      <dgm:t>
        <a:bodyPr/>
        <a:lstStyle/>
        <a:p>
          <a:endParaRPr lang="en-US"/>
        </a:p>
      </dgm:t>
    </dgm:pt>
    <dgm:pt modelId="{E153EFC3-4D5A-49AF-AA58-F15A8348CE5C}">
      <dgm:prSet phldrT="[Text]"/>
      <dgm:spPr/>
      <dgm:t>
        <a:bodyPr/>
        <a:lstStyle/>
        <a:p>
          <a:r>
            <a:rPr lang="en-US" dirty="0" smtClean="0"/>
            <a:t> bake, fix or make</a:t>
          </a:r>
          <a:endParaRPr lang="en-US" dirty="0"/>
        </a:p>
      </dgm:t>
    </dgm:pt>
    <dgm:pt modelId="{6627E665-CE17-45AF-8CE6-FAB4F098F1F9}" type="parTrans" cxnId="{A6D485B7-5BDC-49D9-8A2B-DF9DBD69B440}">
      <dgm:prSet/>
      <dgm:spPr/>
      <dgm:t>
        <a:bodyPr/>
        <a:lstStyle/>
        <a:p>
          <a:endParaRPr lang="en-US"/>
        </a:p>
      </dgm:t>
    </dgm:pt>
    <dgm:pt modelId="{49D9878A-00E4-47B3-A062-616C6C2C9B00}" type="sibTrans" cxnId="{A6D485B7-5BDC-49D9-8A2B-DF9DBD69B440}">
      <dgm:prSet/>
      <dgm:spPr/>
      <dgm:t>
        <a:bodyPr/>
        <a:lstStyle/>
        <a:p>
          <a:endParaRPr lang="en-US"/>
        </a:p>
      </dgm:t>
    </dgm:pt>
    <dgm:pt modelId="{AE45677D-24A2-4AF6-918D-478356EBE6A7}">
      <dgm:prSet phldrT="[Text]"/>
      <dgm:spPr/>
      <dgm:t>
        <a:bodyPr/>
        <a:lstStyle/>
        <a:p>
          <a:r>
            <a:rPr lang="en-US" dirty="0" smtClean="0"/>
            <a:t>Which is better</a:t>
          </a:r>
          <a:endParaRPr lang="en-US" dirty="0"/>
        </a:p>
      </dgm:t>
    </dgm:pt>
    <dgm:pt modelId="{C639A000-41AF-4E9C-9F6A-DBB53E29E336}" type="parTrans" cxnId="{0AA8991F-F3E5-4153-B7C4-99E7D45DBE14}">
      <dgm:prSet/>
      <dgm:spPr/>
      <dgm:t>
        <a:bodyPr/>
        <a:lstStyle/>
        <a:p>
          <a:endParaRPr lang="en-US"/>
        </a:p>
      </dgm:t>
    </dgm:pt>
    <dgm:pt modelId="{A2BA306D-AA5A-4885-8A69-BC24EF6A1FCE}" type="sibTrans" cxnId="{0AA8991F-F3E5-4153-B7C4-99E7D45DBE14}">
      <dgm:prSet/>
      <dgm:spPr/>
      <dgm:t>
        <a:bodyPr/>
        <a:lstStyle/>
        <a:p>
          <a:endParaRPr lang="en-US"/>
        </a:p>
      </dgm:t>
    </dgm:pt>
    <dgm:pt modelId="{DA43CDFA-7986-4F9E-962B-C8BB1BA00D96}">
      <dgm:prSet/>
      <dgm:spPr/>
      <dgm:t>
        <a:bodyPr/>
        <a:lstStyle/>
        <a:p>
          <a:r>
            <a:rPr lang="en-US" dirty="0" smtClean="0">
              <a:solidFill>
                <a:schemeClr val="bg1"/>
              </a:solidFill>
              <a:hlinkClick xmlns:r="http://schemas.openxmlformats.org/officeDocument/2006/relationships" r:id="rId4" action="ppaction://hlinkfile"/>
            </a:rPr>
            <a:t>Website Analysis</a:t>
          </a:r>
          <a:endParaRPr lang="en-US" dirty="0">
            <a:solidFill>
              <a:schemeClr val="bg1"/>
            </a:solidFill>
          </a:endParaRPr>
        </a:p>
      </dgm:t>
    </dgm:pt>
    <dgm:pt modelId="{13DEA0DC-8F7E-4F31-BD58-B79778F75F14}" type="parTrans" cxnId="{8C70191D-02D2-4A78-90BE-9FFFC4B9AB3E}">
      <dgm:prSet/>
      <dgm:spPr/>
      <dgm:t>
        <a:bodyPr/>
        <a:lstStyle/>
        <a:p>
          <a:endParaRPr lang="en-US"/>
        </a:p>
      </dgm:t>
    </dgm:pt>
    <dgm:pt modelId="{C0BC0413-E42A-4FC3-9D0C-D315A8084565}" type="sibTrans" cxnId="{8C70191D-02D2-4A78-90BE-9FFFC4B9AB3E}">
      <dgm:prSet/>
      <dgm:spPr/>
      <dgm:t>
        <a:bodyPr/>
        <a:lstStyle/>
        <a:p>
          <a:endParaRPr lang="en-US"/>
        </a:p>
      </dgm:t>
    </dgm:pt>
    <dgm:pt modelId="{7A24E91D-AF65-447C-9DC4-EFBB22D7C929}">
      <dgm:prSet/>
      <dgm:spPr/>
      <dgm:t>
        <a:bodyPr/>
        <a:lstStyle/>
        <a:p>
          <a:r>
            <a:rPr lang="en-US" dirty="0" smtClean="0">
              <a:solidFill>
                <a:schemeClr val="bg1"/>
              </a:solidFill>
              <a:hlinkClick xmlns:r="http://schemas.openxmlformats.org/officeDocument/2006/relationships" r:id="rId5" action="ppaction://hlinkfile"/>
            </a:rPr>
            <a:t>Movie Review</a:t>
          </a:r>
          <a:endParaRPr lang="en-US" dirty="0">
            <a:solidFill>
              <a:schemeClr val="bg1"/>
            </a:solidFill>
          </a:endParaRPr>
        </a:p>
      </dgm:t>
    </dgm:pt>
    <dgm:pt modelId="{F78DC9B5-7F53-483B-9044-8E2DBA8E3A5F}" type="parTrans" cxnId="{2961ECCC-A150-453D-B37A-D930A8E10CFE}">
      <dgm:prSet/>
      <dgm:spPr/>
      <dgm:t>
        <a:bodyPr/>
        <a:lstStyle/>
        <a:p>
          <a:endParaRPr lang="en-US"/>
        </a:p>
      </dgm:t>
    </dgm:pt>
    <dgm:pt modelId="{B917ADCF-A835-49C0-81DA-A2CBABD29591}" type="sibTrans" cxnId="{2961ECCC-A150-453D-B37A-D930A8E10CFE}">
      <dgm:prSet/>
      <dgm:spPr/>
      <dgm:t>
        <a:bodyPr/>
        <a:lstStyle/>
        <a:p>
          <a:endParaRPr lang="en-US"/>
        </a:p>
      </dgm:t>
    </dgm:pt>
    <dgm:pt modelId="{08448634-4711-4DED-BEFE-975FCBFE7580}">
      <dgm:prSet/>
      <dgm:spPr/>
      <dgm:t>
        <a:bodyPr/>
        <a:lstStyle/>
        <a:p>
          <a:r>
            <a:rPr lang="en-US" dirty="0" smtClean="0"/>
            <a:t>How to tell a good website</a:t>
          </a:r>
          <a:endParaRPr lang="en-US" dirty="0"/>
        </a:p>
      </dgm:t>
    </dgm:pt>
    <dgm:pt modelId="{61A67877-D46E-4993-96DA-4E702DEA6F5C}" type="parTrans" cxnId="{36B48FD5-7CE4-4D01-A13D-89D7F3043FFE}">
      <dgm:prSet/>
      <dgm:spPr/>
      <dgm:t>
        <a:bodyPr/>
        <a:lstStyle/>
        <a:p>
          <a:endParaRPr lang="en-US"/>
        </a:p>
      </dgm:t>
    </dgm:pt>
    <dgm:pt modelId="{519D2E55-7AAE-4BBF-930D-428A20B34C3E}" type="sibTrans" cxnId="{36B48FD5-7CE4-4D01-A13D-89D7F3043FFE}">
      <dgm:prSet/>
      <dgm:spPr/>
      <dgm:t>
        <a:bodyPr/>
        <a:lstStyle/>
        <a:p>
          <a:endParaRPr lang="en-US"/>
        </a:p>
      </dgm:t>
    </dgm:pt>
    <dgm:pt modelId="{7D496FD1-BF51-4578-ABE2-665BED133D9B}">
      <dgm:prSet/>
      <dgm:spPr/>
      <dgm:t>
        <a:bodyPr/>
        <a:lstStyle/>
        <a:p>
          <a:r>
            <a:rPr lang="en-US" dirty="0" smtClean="0"/>
            <a:t>Review a popular movie</a:t>
          </a:r>
          <a:endParaRPr lang="en-US" dirty="0"/>
        </a:p>
      </dgm:t>
    </dgm:pt>
    <dgm:pt modelId="{D659F748-EF5A-42E1-A042-ACC0E077C692}" type="parTrans" cxnId="{E67A2FB9-6221-4C49-AA13-1F27E58A64E1}">
      <dgm:prSet/>
      <dgm:spPr/>
      <dgm:t>
        <a:bodyPr/>
        <a:lstStyle/>
        <a:p>
          <a:endParaRPr lang="en-US"/>
        </a:p>
      </dgm:t>
    </dgm:pt>
    <dgm:pt modelId="{78D10A07-4C89-4098-8862-D7958B11A936}" type="sibTrans" cxnId="{E67A2FB9-6221-4C49-AA13-1F27E58A64E1}">
      <dgm:prSet/>
      <dgm:spPr/>
      <dgm:t>
        <a:bodyPr/>
        <a:lstStyle/>
        <a:p>
          <a:endParaRPr lang="en-US"/>
        </a:p>
      </dgm:t>
    </dgm:pt>
    <dgm:pt modelId="{7D577D7A-5893-4FDE-BBF5-7FF95F32119E}" type="pres">
      <dgm:prSet presAssocID="{E095DD67-69BD-4EC4-9627-36757AF0DCF5}" presName="Name0" presStyleCnt="0">
        <dgm:presLayoutVars>
          <dgm:chMax/>
          <dgm:chPref/>
          <dgm:dir/>
        </dgm:presLayoutVars>
      </dgm:prSet>
      <dgm:spPr/>
      <dgm:t>
        <a:bodyPr/>
        <a:lstStyle/>
        <a:p>
          <a:endParaRPr lang="en-US"/>
        </a:p>
      </dgm:t>
    </dgm:pt>
    <dgm:pt modelId="{34968289-FE58-4014-9573-1E0B85DB249C}" type="pres">
      <dgm:prSet presAssocID="{573E9D49-AFA2-4BA4-A0CF-9953187DE7AE}" presName="parenttextcomposite" presStyleCnt="0"/>
      <dgm:spPr/>
      <dgm:t>
        <a:bodyPr/>
        <a:lstStyle/>
        <a:p>
          <a:endParaRPr lang="en-US"/>
        </a:p>
      </dgm:t>
    </dgm:pt>
    <dgm:pt modelId="{E469FC82-79CC-4B18-8C20-0814384B5FB5}" type="pres">
      <dgm:prSet presAssocID="{573E9D49-AFA2-4BA4-A0CF-9953187DE7AE}" presName="parenttext" presStyleLbl="revTx" presStyleIdx="0" presStyleCnt="5">
        <dgm:presLayoutVars>
          <dgm:chMax/>
          <dgm:chPref val="2"/>
          <dgm:bulletEnabled val="1"/>
        </dgm:presLayoutVars>
      </dgm:prSet>
      <dgm:spPr/>
      <dgm:t>
        <a:bodyPr/>
        <a:lstStyle/>
        <a:p>
          <a:endParaRPr lang="en-US"/>
        </a:p>
      </dgm:t>
    </dgm:pt>
    <dgm:pt modelId="{037A6E44-E52F-4C2B-BB86-951F4D949227}" type="pres">
      <dgm:prSet presAssocID="{573E9D49-AFA2-4BA4-A0CF-9953187DE7AE}" presName="composite" presStyleCnt="0"/>
      <dgm:spPr/>
      <dgm:t>
        <a:bodyPr/>
        <a:lstStyle/>
        <a:p>
          <a:endParaRPr lang="en-US"/>
        </a:p>
      </dgm:t>
    </dgm:pt>
    <dgm:pt modelId="{62EDC948-6FCC-44AA-856B-3E6690FAFDD1}" type="pres">
      <dgm:prSet presAssocID="{573E9D49-AFA2-4BA4-A0CF-9953187DE7AE}" presName="chevron1" presStyleLbl="alignNode1" presStyleIdx="0" presStyleCnt="35"/>
      <dgm:spPr/>
      <dgm:t>
        <a:bodyPr/>
        <a:lstStyle/>
        <a:p>
          <a:endParaRPr lang="en-US"/>
        </a:p>
      </dgm:t>
    </dgm:pt>
    <dgm:pt modelId="{CB55436E-722B-4B50-8696-37485EA77A98}" type="pres">
      <dgm:prSet presAssocID="{573E9D49-AFA2-4BA4-A0CF-9953187DE7AE}" presName="chevron2" presStyleLbl="alignNode1" presStyleIdx="1" presStyleCnt="35"/>
      <dgm:spPr/>
      <dgm:t>
        <a:bodyPr/>
        <a:lstStyle/>
        <a:p>
          <a:endParaRPr lang="en-US"/>
        </a:p>
      </dgm:t>
    </dgm:pt>
    <dgm:pt modelId="{BD86B3A4-5D7F-4599-8CFC-D277E3EB2242}" type="pres">
      <dgm:prSet presAssocID="{573E9D49-AFA2-4BA4-A0CF-9953187DE7AE}" presName="chevron3" presStyleLbl="alignNode1" presStyleIdx="2" presStyleCnt="35"/>
      <dgm:spPr/>
      <dgm:t>
        <a:bodyPr/>
        <a:lstStyle/>
        <a:p>
          <a:endParaRPr lang="en-US"/>
        </a:p>
      </dgm:t>
    </dgm:pt>
    <dgm:pt modelId="{037A5958-CF55-41FE-82C7-71BEC903410B}" type="pres">
      <dgm:prSet presAssocID="{573E9D49-AFA2-4BA4-A0CF-9953187DE7AE}" presName="chevron4" presStyleLbl="alignNode1" presStyleIdx="3" presStyleCnt="35"/>
      <dgm:spPr/>
      <dgm:t>
        <a:bodyPr/>
        <a:lstStyle/>
        <a:p>
          <a:endParaRPr lang="en-US"/>
        </a:p>
      </dgm:t>
    </dgm:pt>
    <dgm:pt modelId="{4EA6B231-EAD1-431E-A334-6ECF62AE0640}" type="pres">
      <dgm:prSet presAssocID="{573E9D49-AFA2-4BA4-A0CF-9953187DE7AE}" presName="chevron5" presStyleLbl="alignNode1" presStyleIdx="4" presStyleCnt="35"/>
      <dgm:spPr/>
      <dgm:t>
        <a:bodyPr/>
        <a:lstStyle/>
        <a:p>
          <a:endParaRPr lang="en-US"/>
        </a:p>
      </dgm:t>
    </dgm:pt>
    <dgm:pt modelId="{2CACBC67-08C4-42B7-8452-FC51F16B1E64}" type="pres">
      <dgm:prSet presAssocID="{573E9D49-AFA2-4BA4-A0CF-9953187DE7AE}" presName="chevron6" presStyleLbl="alignNode1" presStyleIdx="5" presStyleCnt="35"/>
      <dgm:spPr/>
      <dgm:t>
        <a:bodyPr/>
        <a:lstStyle/>
        <a:p>
          <a:endParaRPr lang="en-US"/>
        </a:p>
      </dgm:t>
    </dgm:pt>
    <dgm:pt modelId="{30DEE008-2E7C-42DD-9822-2412C80C8B53}" type="pres">
      <dgm:prSet presAssocID="{573E9D49-AFA2-4BA4-A0CF-9953187DE7AE}" presName="chevron7" presStyleLbl="alignNode1" presStyleIdx="6" presStyleCnt="35"/>
      <dgm:spPr/>
      <dgm:t>
        <a:bodyPr/>
        <a:lstStyle/>
        <a:p>
          <a:endParaRPr lang="en-US"/>
        </a:p>
      </dgm:t>
    </dgm:pt>
    <dgm:pt modelId="{45F03820-7A0D-4B6E-9F2A-25CF23C4DC9A}" type="pres">
      <dgm:prSet presAssocID="{573E9D49-AFA2-4BA4-A0CF-9953187DE7AE}" presName="childtext" presStyleLbl="solidFgAcc1" presStyleIdx="0" presStyleCnt="5">
        <dgm:presLayoutVars>
          <dgm:chMax/>
          <dgm:chPref val="0"/>
          <dgm:bulletEnabled val="1"/>
        </dgm:presLayoutVars>
      </dgm:prSet>
      <dgm:spPr/>
      <dgm:t>
        <a:bodyPr/>
        <a:lstStyle/>
        <a:p>
          <a:endParaRPr lang="en-US"/>
        </a:p>
      </dgm:t>
    </dgm:pt>
    <dgm:pt modelId="{792043E3-04EE-4642-A70E-BA0492807ED6}" type="pres">
      <dgm:prSet presAssocID="{C1D73CD9-160B-4A13-B80A-EF5A05C935EA}" presName="sibTrans" presStyleCnt="0"/>
      <dgm:spPr/>
      <dgm:t>
        <a:bodyPr/>
        <a:lstStyle/>
        <a:p>
          <a:endParaRPr lang="en-US"/>
        </a:p>
      </dgm:t>
    </dgm:pt>
    <dgm:pt modelId="{A8C0ABE8-05A6-4DC6-958B-F4999567F0BA}" type="pres">
      <dgm:prSet presAssocID="{A1C26B7D-2E1D-4CBC-85D6-7D3105274A92}" presName="parenttextcomposite" presStyleCnt="0"/>
      <dgm:spPr/>
      <dgm:t>
        <a:bodyPr/>
        <a:lstStyle/>
        <a:p>
          <a:endParaRPr lang="en-US"/>
        </a:p>
      </dgm:t>
    </dgm:pt>
    <dgm:pt modelId="{EE651B21-CA47-4CAF-AB1C-78CA5213B2AF}" type="pres">
      <dgm:prSet presAssocID="{A1C26B7D-2E1D-4CBC-85D6-7D3105274A92}" presName="parenttext" presStyleLbl="revTx" presStyleIdx="1" presStyleCnt="5">
        <dgm:presLayoutVars>
          <dgm:chMax/>
          <dgm:chPref val="2"/>
          <dgm:bulletEnabled val="1"/>
        </dgm:presLayoutVars>
      </dgm:prSet>
      <dgm:spPr/>
      <dgm:t>
        <a:bodyPr/>
        <a:lstStyle/>
        <a:p>
          <a:endParaRPr lang="en-US"/>
        </a:p>
      </dgm:t>
    </dgm:pt>
    <dgm:pt modelId="{3285952E-5986-44A5-86A0-8CCCF4DBECF3}" type="pres">
      <dgm:prSet presAssocID="{A1C26B7D-2E1D-4CBC-85D6-7D3105274A92}" presName="composite" presStyleCnt="0"/>
      <dgm:spPr/>
      <dgm:t>
        <a:bodyPr/>
        <a:lstStyle/>
        <a:p>
          <a:endParaRPr lang="en-US"/>
        </a:p>
      </dgm:t>
    </dgm:pt>
    <dgm:pt modelId="{63502591-7965-400F-8420-BA38BC80E45D}" type="pres">
      <dgm:prSet presAssocID="{A1C26B7D-2E1D-4CBC-85D6-7D3105274A92}" presName="chevron1" presStyleLbl="alignNode1" presStyleIdx="7" presStyleCnt="35"/>
      <dgm:spPr/>
      <dgm:t>
        <a:bodyPr/>
        <a:lstStyle/>
        <a:p>
          <a:endParaRPr lang="en-US"/>
        </a:p>
      </dgm:t>
    </dgm:pt>
    <dgm:pt modelId="{E81AA1C0-31CD-4E91-A2EC-0F5D33167CB0}" type="pres">
      <dgm:prSet presAssocID="{A1C26B7D-2E1D-4CBC-85D6-7D3105274A92}" presName="chevron2" presStyleLbl="alignNode1" presStyleIdx="8" presStyleCnt="35"/>
      <dgm:spPr/>
      <dgm:t>
        <a:bodyPr/>
        <a:lstStyle/>
        <a:p>
          <a:endParaRPr lang="en-US"/>
        </a:p>
      </dgm:t>
    </dgm:pt>
    <dgm:pt modelId="{9DA2E287-45BF-4385-A2AC-3FD055D9906F}" type="pres">
      <dgm:prSet presAssocID="{A1C26B7D-2E1D-4CBC-85D6-7D3105274A92}" presName="chevron3" presStyleLbl="alignNode1" presStyleIdx="9" presStyleCnt="35"/>
      <dgm:spPr/>
      <dgm:t>
        <a:bodyPr/>
        <a:lstStyle/>
        <a:p>
          <a:endParaRPr lang="en-US"/>
        </a:p>
      </dgm:t>
    </dgm:pt>
    <dgm:pt modelId="{65E31E69-16D3-48F8-B670-A3F84B0D8625}" type="pres">
      <dgm:prSet presAssocID="{A1C26B7D-2E1D-4CBC-85D6-7D3105274A92}" presName="chevron4" presStyleLbl="alignNode1" presStyleIdx="10" presStyleCnt="35"/>
      <dgm:spPr/>
      <dgm:t>
        <a:bodyPr/>
        <a:lstStyle/>
        <a:p>
          <a:endParaRPr lang="en-US"/>
        </a:p>
      </dgm:t>
    </dgm:pt>
    <dgm:pt modelId="{70AB4A83-511C-40DE-9C45-9C5B7C974831}" type="pres">
      <dgm:prSet presAssocID="{A1C26B7D-2E1D-4CBC-85D6-7D3105274A92}" presName="chevron5" presStyleLbl="alignNode1" presStyleIdx="11" presStyleCnt="35"/>
      <dgm:spPr/>
      <dgm:t>
        <a:bodyPr/>
        <a:lstStyle/>
        <a:p>
          <a:endParaRPr lang="en-US"/>
        </a:p>
      </dgm:t>
    </dgm:pt>
    <dgm:pt modelId="{1BFFBD52-BDC1-4E7F-837B-AC7052ED50DD}" type="pres">
      <dgm:prSet presAssocID="{A1C26B7D-2E1D-4CBC-85D6-7D3105274A92}" presName="chevron6" presStyleLbl="alignNode1" presStyleIdx="12" presStyleCnt="35"/>
      <dgm:spPr/>
      <dgm:t>
        <a:bodyPr/>
        <a:lstStyle/>
        <a:p>
          <a:endParaRPr lang="en-US"/>
        </a:p>
      </dgm:t>
    </dgm:pt>
    <dgm:pt modelId="{AAA0C43C-8D7F-4F0F-ABB4-88B8D2B50C8F}" type="pres">
      <dgm:prSet presAssocID="{A1C26B7D-2E1D-4CBC-85D6-7D3105274A92}" presName="chevron7" presStyleLbl="alignNode1" presStyleIdx="13" presStyleCnt="35"/>
      <dgm:spPr/>
      <dgm:t>
        <a:bodyPr/>
        <a:lstStyle/>
        <a:p>
          <a:endParaRPr lang="en-US"/>
        </a:p>
      </dgm:t>
    </dgm:pt>
    <dgm:pt modelId="{A7B6E0EC-8D97-4B52-8545-56476B00022B}" type="pres">
      <dgm:prSet presAssocID="{A1C26B7D-2E1D-4CBC-85D6-7D3105274A92}" presName="childtext" presStyleLbl="solidFgAcc1" presStyleIdx="1" presStyleCnt="5">
        <dgm:presLayoutVars>
          <dgm:chMax/>
          <dgm:chPref val="0"/>
          <dgm:bulletEnabled val="1"/>
        </dgm:presLayoutVars>
      </dgm:prSet>
      <dgm:spPr/>
      <dgm:t>
        <a:bodyPr/>
        <a:lstStyle/>
        <a:p>
          <a:endParaRPr lang="en-US"/>
        </a:p>
      </dgm:t>
    </dgm:pt>
    <dgm:pt modelId="{D01F10A0-6C71-4018-87C2-701607D05969}" type="pres">
      <dgm:prSet presAssocID="{E2E47F5C-BA09-4682-8674-F2E8F5FD7942}" presName="sibTrans" presStyleCnt="0"/>
      <dgm:spPr/>
      <dgm:t>
        <a:bodyPr/>
        <a:lstStyle/>
        <a:p>
          <a:endParaRPr lang="en-US"/>
        </a:p>
      </dgm:t>
    </dgm:pt>
    <dgm:pt modelId="{BF12FC3E-9C24-467B-8C44-3536A5387D05}" type="pres">
      <dgm:prSet presAssocID="{BCF4C40D-F201-4BB5-9CA5-D0CF5F974153}" presName="parenttextcomposite" presStyleCnt="0"/>
      <dgm:spPr/>
      <dgm:t>
        <a:bodyPr/>
        <a:lstStyle/>
        <a:p>
          <a:endParaRPr lang="en-US"/>
        </a:p>
      </dgm:t>
    </dgm:pt>
    <dgm:pt modelId="{F6F7CD35-5FD0-47C6-906C-07CDEEEB673E}" type="pres">
      <dgm:prSet presAssocID="{BCF4C40D-F201-4BB5-9CA5-D0CF5F974153}" presName="parenttext" presStyleLbl="revTx" presStyleIdx="2" presStyleCnt="5">
        <dgm:presLayoutVars>
          <dgm:chMax/>
          <dgm:chPref val="2"/>
          <dgm:bulletEnabled val="1"/>
        </dgm:presLayoutVars>
      </dgm:prSet>
      <dgm:spPr/>
      <dgm:t>
        <a:bodyPr/>
        <a:lstStyle/>
        <a:p>
          <a:endParaRPr lang="en-US"/>
        </a:p>
      </dgm:t>
    </dgm:pt>
    <dgm:pt modelId="{059E6129-8DC5-46F0-95C0-74880E4A5DE2}" type="pres">
      <dgm:prSet presAssocID="{BCF4C40D-F201-4BB5-9CA5-D0CF5F974153}" presName="composite" presStyleCnt="0"/>
      <dgm:spPr/>
      <dgm:t>
        <a:bodyPr/>
        <a:lstStyle/>
        <a:p>
          <a:endParaRPr lang="en-US"/>
        </a:p>
      </dgm:t>
    </dgm:pt>
    <dgm:pt modelId="{FFEF991C-CE80-4CC1-9D72-2937BD893B2F}" type="pres">
      <dgm:prSet presAssocID="{BCF4C40D-F201-4BB5-9CA5-D0CF5F974153}" presName="chevron1" presStyleLbl="alignNode1" presStyleIdx="14" presStyleCnt="35"/>
      <dgm:spPr/>
      <dgm:t>
        <a:bodyPr/>
        <a:lstStyle/>
        <a:p>
          <a:endParaRPr lang="en-US"/>
        </a:p>
      </dgm:t>
    </dgm:pt>
    <dgm:pt modelId="{71EC7469-7E29-42A8-926B-5ABDDBE07275}" type="pres">
      <dgm:prSet presAssocID="{BCF4C40D-F201-4BB5-9CA5-D0CF5F974153}" presName="chevron2" presStyleLbl="alignNode1" presStyleIdx="15" presStyleCnt="35"/>
      <dgm:spPr/>
      <dgm:t>
        <a:bodyPr/>
        <a:lstStyle/>
        <a:p>
          <a:endParaRPr lang="en-US"/>
        </a:p>
      </dgm:t>
    </dgm:pt>
    <dgm:pt modelId="{38A8AFB1-8803-4230-84AD-54F40B112A89}" type="pres">
      <dgm:prSet presAssocID="{BCF4C40D-F201-4BB5-9CA5-D0CF5F974153}" presName="chevron3" presStyleLbl="alignNode1" presStyleIdx="16" presStyleCnt="35"/>
      <dgm:spPr/>
      <dgm:t>
        <a:bodyPr/>
        <a:lstStyle/>
        <a:p>
          <a:endParaRPr lang="en-US"/>
        </a:p>
      </dgm:t>
    </dgm:pt>
    <dgm:pt modelId="{C24CD97A-B409-4A42-B6B5-7F384DC3D661}" type="pres">
      <dgm:prSet presAssocID="{BCF4C40D-F201-4BB5-9CA5-D0CF5F974153}" presName="chevron4" presStyleLbl="alignNode1" presStyleIdx="17" presStyleCnt="35"/>
      <dgm:spPr/>
      <dgm:t>
        <a:bodyPr/>
        <a:lstStyle/>
        <a:p>
          <a:endParaRPr lang="en-US"/>
        </a:p>
      </dgm:t>
    </dgm:pt>
    <dgm:pt modelId="{FB1FE0E7-45A0-4C5D-A1FC-7AF5D872E8EB}" type="pres">
      <dgm:prSet presAssocID="{BCF4C40D-F201-4BB5-9CA5-D0CF5F974153}" presName="chevron5" presStyleLbl="alignNode1" presStyleIdx="18" presStyleCnt="35"/>
      <dgm:spPr/>
      <dgm:t>
        <a:bodyPr/>
        <a:lstStyle/>
        <a:p>
          <a:endParaRPr lang="en-US"/>
        </a:p>
      </dgm:t>
    </dgm:pt>
    <dgm:pt modelId="{88DB1F31-3011-4BB6-81FE-A976B1628E25}" type="pres">
      <dgm:prSet presAssocID="{BCF4C40D-F201-4BB5-9CA5-D0CF5F974153}" presName="chevron6" presStyleLbl="alignNode1" presStyleIdx="19" presStyleCnt="35"/>
      <dgm:spPr/>
      <dgm:t>
        <a:bodyPr/>
        <a:lstStyle/>
        <a:p>
          <a:endParaRPr lang="en-US"/>
        </a:p>
      </dgm:t>
    </dgm:pt>
    <dgm:pt modelId="{183F3BEE-DA06-4158-B48C-29DCFF5768BE}" type="pres">
      <dgm:prSet presAssocID="{BCF4C40D-F201-4BB5-9CA5-D0CF5F974153}" presName="chevron7" presStyleLbl="alignNode1" presStyleIdx="20" presStyleCnt="35"/>
      <dgm:spPr/>
      <dgm:t>
        <a:bodyPr/>
        <a:lstStyle/>
        <a:p>
          <a:endParaRPr lang="en-US"/>
        </a:p>
      </dgm:t>
    </dgm:pt>
    <dgm:pt modelId="{1B9DB3BD-0D4B-48B8-AD9E-4D02CAEF706F}" type="pres">
      <dgm:prSet presAssocID="{BCF4C40D-F201-4BB5-9CA5-D0CF5F974153}" presName="childtext" presStyleLbl="solidFgAcc1" presStyleIdx="2" presStyleCnt="5">
        <dgm:presLayoutVars>
          <dgm:chMax/>
          <dgm:chPref val="0"/>
          <dgm:bulletEnabled val="1"/>
        </dgm:presLayoutVars>
      </dgm:prSet>
      <dgm:spPr/>
      <dgm:t>
        <a:bodyPr/>
        <a:lstStyle/>
        <a:p>
          <a:endParaRPr lang="en-US"/>
        </a:p>
      </dgm:t>
    </dgm:pt>
    <dgm:pt modelId="{3A2C4496-3FE0-4375-8427-840C8EC932A8}" type="pres">
      <dgm:prSet presAssocID="{AC9AA301-9268-4523-BF95-BF7CCD5ACEEB}" presName="sibTrans" presStyleCnt="0"/>
      <dgm:spPr/>
      <dgm:t>
        <a:bodyPr/>
        <a:lstStyle/>
        <a:p>
          <a:endParaRPr lang="en-US"/>
        </a:p>
      </dgm:t>
    </dgm:pt>
    <dgm:pt modelId="{7F07AC9A-EDA7-4552-98F4-5462C23AB603}" type="pres">
      <dgm:prSet presAssocID="{DA43CDFA-7986-4F9E-962B-C8BB1BA00D96}" presName="parenttextcomposite" presStyleCnt="0"/>
      <dgm:spPr/>
      <dgm:t>
        <a:bodyPr/>
        <a:lstStyle/>
        <a:p>
          <a:endParaRPr lang="en-US"/>
        </a:p>
      </dgm:t>
    </dgm:pt>
    <dgm:pt modelId="{F7C5EB47-503C-4DCF-A9B4-7B725A31135E}" type="pres">
      <dgm:prSet presAssocID="{DA43CDFA-7986-4F9E-962B-C8BB1BA00D96}" presName="parenttext" presStyleLbl="revTx" presStyleIdx="3" presStyleCnt="5">
        <dgm:presLayoutVars>
          <dgm:chMax/>
          <dgm:chPref val="2"/>
          <dgm:bulletEnabled val="1"/>
        </dgm:presLayoutVars>
      </dgm:prSet>
      <dgm:spPr/>
      <dgm:t>
        <a:bodyPr/>
        <a:lstStyle/>
        <a:p>
          <a:endParaRPr lang="en-US"/>
        </a:p>
      </dgm:t>
    </dgm:pt>
    <dgm:pt modelId="{A74265E5-79AF-49DE-BFC2-160A6DCD3C9C}" type="pres">
      <dgm:prSet presAssocID="{DA43CDFA-7986-4F9E-962B-C8BB1BA00D96}" presName="composite" presStyleCnt="0"/>
      <dgm:spPr/>
      <dgm:t>
        <a:bodyPr/>
        <a:lstStyle/>
        <a:p>
          <a:endParaRPr lang="en-US"/>
        </a:p>
      </dgm:t>
    </dgm:pt>
    <dgm:pt modelId="{D2BB53D9-89E7-48BF-8EAC-60947983966A}" type="pres">
      <dgm:prSet presAssocID="{DA43CDFA-7986-4F9E-962B-C8BB1BA00D96}" presName="chevron1" presStyleLbl="alignNode1" presStyleIdx="21" presStyleCnt="35"/>
      <dgm:spPr/>
      <dgm:t>
        <a:bodyPr/>
        <a:lstStyle/>
        <a:p>
          <a:endParaRPr lang="en-US"/>
        </a:p>
      </dgm:t>
    </dgm:pt>
    <dgm:pt modelId="{27C8A1FA-2D8F-4296-96D2-FBFBA5B51866}" type="pres">
      <dgm:prSet presAssocID="{DA43CDFA-7986-4F9E-962B-C8BB1BA00D96}" presName="chevron2" presStyleLbl="alignNode1" presStyleIdx="22" presStyleCnt="35"/>
      <dgm:spPr/>
      <dgm:t>
        <a:bodyPr/>
        <a:lstStyle/>
        <a:p>
          <a:endParaRPr lang="en-US"/>
        </a:p>
      </dgm:t>
    </dgm:pt>
    <dgm:pt modelId="{EB4AF2B4-EF27-414A-9CA2-ACA7C23BC942}" type="pres">
      <dgm:prSet presAssocID="{DA43CDFA-7986-4F9E-962B-C8BB1BA00D96}" presName="chevron3" presStyleLbl="alignNode1" presStyleIdx="23" presStyleCnt="35"/>
      <dgm:spPr/>
      <dgm:t>
        <a:bodyPr/>
        <a:lstStyle/>
        <a:p>
          <a:endParaRPr lang="en-US"/>
        </a:p>
      </dgm:t>
    </dgm:pt>
    <dgm:pt modelId="{32D92793-497C-446B-855B-14EDABD7A836}" type="pres">
      <dgm:prSet presAssocID="{DA43CDFA-7986-4F9E-962B-C8BB1BA00D96}" presName="chevron4" presStyleLbl="alignNode1" presStyleIdx="24" presStyleCnt="35"/>
      <dgm:spPr/>
      <dgm:t>
        <a:bodyPr/>
        <a:lstStyle/>
        <a:p>
          <a:endParaRPr lang="en-US"/>
        </a:p>
      </dgm:t>
    </dgm:pt>
    <dgm:pt modelId="{19F4BA69-D7A5-4573-8524-698EC3CA9C01}" type="pres">
      <dgm:prSet presAssocID="{DA43CDFA-7986-4F9E-962B-C8BB1BA00D96}" presName="chevron5" presStyleLbl="alignNode1" presStyleIdx="25" presStyleCnt="35"/>
      <dgm:spPr/>
      <dgm:t>
        <a:bodyPr/>
        <a:lstStyle/>
        <a:p>
          <a:endParaRPr lang="en-US"/>
        </a:p>
      </dgm:t>
    </dgm:pt>
    <dgm:pt modelId="{1061AE9A-E1EC-4C8E-9C42-4D0FF0B7E998}" type="pres">
      <dgm:prSet presAssocID="{DA43CDFA-7986-4F9E-962B-C8BB1BA00D96}" presName="chevron6" presStyleLbl="alignNode1" presStyleIdx="26" presStyleCnt="35"/>
      <dgm:spPr/>
      <dgm:t>
        <a:bodyPr/>
        <a:lstStyle/>
        <a:p>
          <a:endParaRPr lang="en-US"/>
        </a:p>
      </dgm:t>
    </dgm:pt>
    <dgm:pt modelId="{F2E48528-168C-4A52-BD45-D4BF054B77F0}" type="pres">
      <dgm:prSet presAssocID="{DA43CDFA-7986-4F9E-962B-C8BB1BA00D96}" presName="chevron7" presStyleLbl="alignNode1" presStyleIdx="27" presStyleCnt="35"/>
      <dgm:spPr/>
      <dgm:t>
        <a:bodyPr/>
        <a:lstStyle/>
        <a:p>
          <a:endParaRPr lang="en-US"/>
        </a:p>
      </dgm:t>
    </dgm:pt>
    <dgm:pt modelId="{1E2E03DD-72A2-4F43-8C14-94F3908C6E7C}" type="pres">
      <dgm:prSet presAssocID="{DA43CDFA-7986-4F9E-962B-C8BB1BA00D96}" presName="childtext" presStyleLbl="solidFgAcc1" presStyleIdx="3" presStyleCnt="5">
        <dgm:presLayoutVars>
          <dgm:chMax/>
          <dgm:chPref val="0"/>
          <dgm:bulletEnabled val="1"/>
        </dgm:presLayoutVars>
      </dgm:prSet>
      <dgm:spPr/>
      <dgm:t>
        <a:bodyPr/>
        <a:lstStyle/>
        <a:p>
          <a:endParaRPr lang="en-US"/>
        </a:p>
      </dgm:t>
    </dgm:pt>
    <dgm:pt modelId="{3A7671CD-9420-4A30-8A8B-FA8F905C1B63}" type="pres">
      <dgm:prSet presAssocID="{C0BC0413-E42A-4FC3-9D0C-D315A8084565}" presName="sibTrans" presStyleCnt="0"/>
      <dgm:spPr/>
      <dgm:t>
        <a:bodyPr/>
        <a:lstStyle/>
        <a:p>
          <a:endParaRPr lang="en-US"/>
        </a:p>
      </dgm:t>
    </dgm:pt>
    <dgm:pt modelId="{3F3378C4-572E-46B4-8BE2-A8A221891E7A}" type="pres">
      <dgm:prSet presAssocID="{7A24E91D-AF65-447C-9DC4-EFBB22D7C929}" presName="parenttextcomposite" presStyleCnt="0"/>
      <dgm:spPr/>
      <dgm:t>
        <a:bodyPr/>
        <a:lstStyle/>
        <a:p>
          <a:endParaRPr lang="en-US"/>
        </a:p>
      </dgm:t>
    </dgm:pt>
    <dgm:pt modelId="{1B95BE03-B593-457C-AD96-44638553CFE1}" type="pres">
      <dgm:prSet presAssocID="{7A24E91D-AF65-447C-9DC4-EFBB22D7C929}" presName="parenttext" presStyleLbl="revTx" presStyleIdx="4" presStyleCnt="5">
        <dgm:presLayoutVars>
          <dgm:chMax/>
          <dgm:chPref val="2"/>
          <dgm:bulletEnabled val="1"/>
        </dgm:presLayoutVars>
      </dgm:prSet>
      <dgm:spPr/>
      <dgm:t>
        <a:bodyPr/>
        <a:lstStyle/>
        <a:p>
          <a:endParaRPr lang="en-US"/>
        </a:p>
      </dgm:t>
    </dgm:pt>
    <dgm:pt modelId="{4CBF530E-1155-4DE5-A3C4-26FD32CF021C}" type="pres">
      <dgm:prSet presAssocID="{7A24E91D-AF65-447C-9DC4-EFBB22D7C929}" presName="composite" presStyleCnt="0"/>
      <dgm:spPr/>
      <dgm:t>
        <a:bodyPr/>
        <a:lstStyle/>
        <a:p>
          <a:endParaRPr lang="en-US"/>
        </a:p>
      </dgm:t>
    </dgm:pt>
    <dgm:pt modelId="{AF43111D-724A-4B98-AE33-DCFCB5165909}" type="pres">
      <dgm:prSet presAssocID="{7A24E91D-AF65-447C-9DC4-EFBB22D7C929}" presName="chevron1" presStyleLbl="alignNode1" presStyleIdx="28" presStyleCnt="35"/>
      <dgm:spPr/>
      <dgm:t>
        <a:bodyPr/>
        <a:lstStyle/>
        <a:p>
          <a:endParaRPr lang="en-US"/>
        </a:p>
      </dgm:t>
    </dgm:pt>
    <dgm:pt modelId="{37FC92D2-2E99-40DC-AAA7-CCB1D9E98ED4}" type="pres">
      <dgm:prSet presAssocID="{7A24E91D-AF65-447C-9DC4-EFBB22D7C929}" presName="chevron2" presStyleLbl="alignNode1" presStyleIdx="29" presStyleCnt="35"/>
      <dgm:spPr/>
      <dgm:t>
        <a:bodyPr/>
        <a:lstStyle/>
        <a:p>
          <a:endParaRPr lang="en-US"/>
        </a:p>
      </dgm:t>
    </dgm:pt>
    <dgm:pt modelId="{ABD14E65-86CA-46EA-B307-02D7D94902D6}" type="pres">
      <dgm:prSet presAssocID="{7A24E91D-AF65-447C-9DC4-EFBB22D7C929}" presName="chevron3" presStyleLbl="alignNode1" presStyleIdx="30" presStyleCnt="35"/>
      <dgm:spPr/>
      <dgm:t>
        <a:bodyPr/>
        <a:lstStyle/>
        <a:p>
          <a:endParaRPr lang="en-US"/>
        </a:p>
      </dgm:t>
    </dgm:pt>
    <dgm:pt modelId="{BB9298AE-F85C-420B-AA6B-ACFE6AF43C94}" type="pres">
      <dgm:prSet presAssocID="{7A24E91D-AF65-447C-9DC4-EFBB22D7C929}" presName="chevron4" presStyleLbl="alignNode1" presStyleIdx="31" presStyleCnt="35"/>
      <dgm:spPr/>
      <dgm:t>
        <a:bodyPr/>
        <a:lstStyle/>
        <a:p>
          <a:endParaRPr lang="en-US"/>
        </a:p>
      </dgm:t>
    </dgm:pt>
    <dgm:pt modelId="{379A2FE6-D7BF-42D2-B9D2-8EC5B80EDB17}" type="pres">
      <dgm:prSet presAssocID="{7A24E91D-AF65-447C-9DC4-EFBB22D7C929}" presName="chevron5" presStyleLbl="alignNode1" presStyleIdx="32" presStyleCnt="35"/>
      <dgm:spPr/>
      <dgm:t>
        <a:bodyPr/>
        <a:lstStyle/>
        <a:p>
          <a:endParaRPr lang="en-US"/>
        </a:p>
      </dgm:t>
    </dgm:pt>
    <dgm:pt modelId="{BC5522F5-5C80-4681-9AA4-EEA570B6B208}" type="pres">
      <dgm:prSet presAssocID="{7A24E91D-AF65-447C-9DC4-EFBB22D7C929}" presName="chevron6" presStyleLbl="alignNode1" presStyleIdx="33" presStyleCnt="35"/>
      <dgm:spPr/>
      <dgm:t>
        <a:bodyPr/>
        <a:lstStyle/>
        <a:p>
          <a:endParaRPr lang="en-US"/>
        </a:p>
      </dgm:t>
    </dgm:pt>
    <dgm:pt modelId="{E059D0FA-0A18-464D-83D2-193046F1B6E4}" type="pres">
      <dgm:prSet presAssocID="{7A24E91D-AF65-447C-9DC4-EFBB22D7C929}" presName="chevron7" presStyleLbl="alignNode1" presStyleIdx="34" presStyleCnt="35"/>
      <dgm:spPr/>
      <dgm:t>
        <a:bodyPr/>
        <a:lstStyle/>
        <a:p>
          <a:endParaRPr lang="en-US"/>
        </a:p>
      </dgm:t>
    </dgm:pt>
    <dgm:pt modelId="{592783E4-40E7-4470-95BC-D6B1FBCE9B37}" type="pres">
      <dgm:prSet presAssocID="{7A24E91D-AF65-447C-9DC4-EFBB22D7C929}" presName="childtext" presStyleLbl="solidFgAcc1" presStyleIdx="4" presStyleCnt="5">
        <dgm:presLayoutVars>
          <dgm:chMax/>
          <dgm:chPref val="0"/>
          <dgm:bulletEnabled val="1"/>
        </dgm:presLayoutVars>
      </dgm:prSet>
      <dgm:spPr/>
      <dgm:t>
        <a:bodyPr/>
        <a:lstStyle/>
        <a:p>
          <a:endParaRPr lang="en-US"/>
        </a:p>
      </dgm:t>
    </dgm:pt>
  </dgm:ptLst>
  <dgm:cxnLst>
    <dgm:cxn modelId="{36B48FD5-7CE4-4D01-A13D-89D7F3043FFE}" srcId="{DA43CDFA-7986-4F9E-962B-C8BB1BA00D96}" destId="{08448634-4711-4DED-BEFE-975FCBFE7580}" srcOrd="0" destOrd="0" parTransId="{61A67877-D46E-4993-96DA-4E702DEA6F5C}" sibTransId="{519D2E55-7AAE-4BBF-930D-428A20B34C3E}"/>
    <dgm:cxn modelId="{31BC1C58-46DE-4C90-AF22-A13ABAB480E5}" type="presOf" srcId="{012E1BCA-419A-4942-AD7B-3652C7899AEC}" destId="{45F03820-7A0D-4B6E-9F2A-25CF23C4DC9A}" srcOrd="0" destOrd="2" presId="urn:microsoft.com/office/officeart/2008/layout/VerticalAccentList"/>
    <dgm:cxn modelId="{AF45C3D2-F936-490C-ABDF-1FEAB5A6E697}" srcId="{E095DD67-69BD-4EC4-9627-36757AF0DCF5}" destId="{BCF4C40D-F201-4BB5-9CA5-D0CF5F974153}" srcOrd="2" destOrd="0" parTransId="{594C4B5D-1921-4B79-903C-17F3598263DB}" sibTransId="{AC9AA301-9268-4523-BF95-BF7CCD5ACEEB}"/>
    <dgm:cxn modelId="{8C70191D-02D2-4A78-90BE-9FFFC4B9AB3E}" srcId="{E095DD67-69BD-4EC4-9627-36757AF0DCF5}" destId="{DA43CDFA-7986-4F9E-962B-C8BB1BA00D96}" srcOrd="3" destOrd="0" parTransId="{13DEA0DC-8F7E-4F31-BD58-B79778F75F14}" sibTransId="{C0BC0413-E42A-4FC3-9D0C-D315A8084565}"/>
    <dgm:cxn modelId="{DAC64E78-4B86-4DC3-9AF6-5909820C99C8}" srcId="{A1C26B7D-2E1D-4CBC-85D6-7D3105274A92}" destId="{D845D780-22F9-4AEB-8FF9-14DC5185D78E}" srcOrd="1" destOrd="0" parTransId="{DADA6CC9-2572-4410-828D-C89A4DA43F16}" sibTransId="{7658C0A3-84F9-4372-8B77-5AC168B473F5}"/>
    <dgm:cxn modelId="{767B104F-111E-42CC-8FEA-CF75BE40D70E}" srcId="{AE45677D-24A2-4AF6-918D-478356EBE6A7}" destId="{E9B8B296-9F4A-4A55-9C67-E82D1F4776A1}" srcOrd="0" destOrd="0" parTransId="{417B82EF-30E1-4CFD-9A96-7F1E7752A0AF}" sibTransId="{31303AF3-BBD0-49AB-AD7F-8F0422C4437D}"/>
    <dgm:cxn modelId="{FD2E2AEC-D611-413E-85DC-1A26D01E99BD}" srcId="{AE45677D-24A2-4AF6-918D-478356EBE6A7}" destId="{012E1BCA-419A-4942-AD7B-3652C7899AEC}" srcOrd="1" destOrd="0" parTransId="{8C749A8B-9F80-4FC2-89B6-7E753E0405F8}" sibTransId="{A85A38CA-CCF9-4608-B592-EF3CCEFA7974}"/>
    <dgm:cxn modelId="{89E6A110-CFCD-4C54-B9EA-7FC32A96267A}" srcId="{A1C26B7D-2E1D-4CBC-85D6-7D3105274A92}" destId="{42E3A324-4AA5-4003-9417-485934E8F333}" srcOrd="0" destOrd="0" parTransId="{A8F9A17B-9634-4F66-AF16-9EEB3D66E66D}" sibTransId="{C093E420-889F-4AAD-BFD7-251192784093}"/>
    <dgm:cxn modelId="{221A3EC6-D39A-4901-A662-F5F74CA9603F}" type="presOf" srcId="{A80F5852-B415-4F2F-9310-B3B0163F80E5}" destId="{1B9DB3BD-0D4B-48B8-AD9E-4D02CAEF706F}" srcOrd="0" destOrd="0" presId="urn:microsoft.com/office/officeart/2008/layout/VerticalAccentList"/>
    <dgm:cxn modelId="{009E3B18-6FED-480E-A43E-6B0D84CC73BF}" type="presOf" srcId="{08448634-4711-4DED-BEFE-975FCBFE7580}" destId="{1E2E03DD-72A2-4F43-8C14-94F3908C6E7C}" srcOrd="0" destOrd="0" presId="urn:microsoft.com/office/officeart/2008/layout/VerticalAccentList"/>
    <dgm:cxn modelId="{84B0BF2D-D7A7-426F-AC9F-0AB754B2BA4D}" type="presOf" srcId="{E095DD67-69BD-4EC4-9627-36757AF0DCF5}" destId="{7D577D7A-5893-4FDE-BBF5-7FF95F32119E}" srcOrd="0" destOrd="0" presId="urn:microsoft.com/office/officeart/2008/layout/VerticalAccentList"/>
    <dgm:cxn modelId="{FF6266C6-4E54-4317-8B09-0AB07611F608}" srcId="{E095DD67-69BD-4EC4-9627-36757AF0DCF5}" destId="{A1C26B7D-2E1D-4CBC-85D6-7D3105274A92}" srcOrd="1" destOrd="0" parTransId="{DDB84253-43FA-4DF4-951A-513426262B0C}" sibTransId="{E2E47F5C-BA09-4682-8674-F2E8F5FD7942}"/>
    <dgm:cxn modelId="{8BFB3FE6-2885-4AF7-8B4C-AEE3B18E5062}" type="presOf" srcId="{7A24E91D-AF65-447C-9DC4-EFBB22D7C929}" destId="{1B95BE03-B593-457C-AD96-44638553CFE1}" srcOrd="0" destOrd="0" presId="urn:microsoft.com/office/officeart/2008/layout/VerticalAccentList"/>
    <dgm:cxn modelId="{1520C64E-C68D-4D61-BDE6-7673B5DA60F5}" type="presOf" srcId="{573E9D49-AFA2-4BA4-A0CF-9953187DE7AE}" destId="{E469FC82-79CC-4B18-8C20-0814384B5FB5}" srcOrd="0" destOrd="0" presId="urn:microsoft.com/office/officeart/2008/layout/VerticalAccentList"/>
    <dgm:cxn modelId="{40928961-8D0C-4EF5-BDDF-FCDDAFF92951}" type="presOf" srcId="{AE45677D-24A2-4AF6-918D-478356EBE6A7}" destId="{45F03820-7A0D-4B6E-9F2A-25CF23C4DC9A}" srcOrd="0" destOrd="0" presId="urn:microsoft.com/office/officeart/2008/layout/VerticalAccentList"/>
    <dgm:cxn modelId="{91DBE576-CBBB-4DDA-9C22-0D86BFC22751}" type="presOf" srcId="{DA43CDFA-7986-4F9E-962B-C8BB1BA00D96}" destId="{F7C5EB47-503C-4DCF-A9B4-7B725A31135E}" srcOrd="0" destOrd="0" presId="urn:microsoft.com/office/officeart/2008/layout/VerticalAccentList"/>
    <dgm:cxn modelId="{CBE05951-BADA-4C60-A7BE-725F5B3A4AC8}" type="presOf" srcId="{42E3A324-4AA5-4003-9417-485934E8F333}" destId="{A7B6E0EC-8D97-4B52-8545-56476B00022B}" srcOrd="0" destOrd="0" presId="urn:microsoft.com/office/officeart/2008/layout/VerticalAccentList"/>
    <dgm:cxn modelId="{629CEFD0-082D-4242-A5AA-0597F763DE73}" type="presOf" srcId="{A1C26B7D-2E1D-4CBC-85D6-7D3105274A92}" destId="{EE651B21-CA47-4CAF-AB1C-78CA5213B2AF}" srcOrd="0" destOrd="0" presId="urn:microsoft.com/office/officeart/2008/layout/VerticalAccentList"/>
    <dgm:cxn modelId="{E67A2FB9-6221-4C49-AA13-1F27E58A64E1}" srcId="{7A24E91D-AF65-447C-9DC4-EFBB22D7C929}" destId="{7D496FD1-BF51-4578-ABE2-665BED133D9B}" srcOrd="0" destOrd="0" parTransId="{D659F748-EF5A-42E1-A042-ACC0E077C692}" sibTransId="{78D10A07-4C89-4098-8862-D7958B11A936}"/>
    <dgm:cxn modelId="{C2835A50-72E4-4D0D-907F-8A5C73B0D974}" type="presOf" srcId="{E9B8B296-9F4A-4A55-9C67-E82D1F4776A1}" destId="{45F03820-7A0D-4B6E-9F2A-25CF23C4DC9A}" srcOrd="0" destOrd="1" presId="urn:microsoft.com/office/officeart/2008/layout/VerticalAccentList"/>
    <dgm:cxn modelId="{1D02845D-A5C7-4B83-B393-ABBC3ABD556C}" type="presOf" srcId="{D845D780-22F9-4AEB-8FF9-14DC5185D78E}" destId="{A7B6E0EC-8D97-4B52-8545-56476B00022B}" srcOrd="0" destOrd="1" presId="urn:microsoft.com/office/officeart/2008/layout/VerticalAccentList"/>
    <dgm:cxn modelId="{193EB34A-EA66-4F4C-812D-62BB9FA6A780}" srcId="{BCF4C40D-F201-4BB5-9CA5-D0CF5F974153}" destId="{A80F5852-B415-4F2F-9310-B3B0163F80E5}" srcOrd="0" destOrd="0" parTransId="{FAE29ACB-0089-4C3D-9D9B-63EF51096824}" sibTransId="{F39912F7-BF39-4252-A61A-AFD49A7589EE}"/>
    <dgm:cxn modelId="{2961ECCC-A150-453D-B37A-D930A8E10CFE}" srcId="{E095DD67-69BD-4EC4-9627-36757AF0DCF5}" destId="{7A24E91D-AF65-447C-9DC4-EFBB22D7C929}" srcOrd="4" destOrd="0" parTransId="{F78DC9B5-7F53-483B-9044-8E2DBA8E3A5F}" sibTransId="{B917ADCF-A835-49C0-81DA-A2CBABD29591}"/>
    <dgm:cxn modelId="{A3CDEFE8-D770-445D-9ED8-FBE52B40B5D2}" type="presOf" srcId="{BCF4C40D-F201-4BB5-9CA5-D0CF5F974153}" destId="{F6F7CD35-5FD0-47C6-906C-07CDEEEB673E}" srcOrd="0" destOrd="0" presId="urn:microsoft.com/office/officeart/2008/layout/VerticalAccentList"/>
    <dgm:cxn modelId="{1207963A-CAD4-4022-A133-0298B3A0773D}" type="presOf" srcId="{E153EFC3-4D5A-49AF-AA58-F15A8348CE5C}" destId="{1B9DB3BD-0D4B-48B8-AD9E-4D02CAEF706F}" srcOrd="0" destOrd="1" presId="urn:microsoft.com/office/officeart/2008/layout/VerticalAccentList"/>
    <dgm:cxn modelId="{A6D485B7-5BDC-49D9-8A2B-DF9DBD69B440}" srcId="{A80F5852-B415-4F2F-9310-B3B0163F80E5}" destId="{E153EFC3-4D5A-49AF-AA58-F15A8348CE5C}" srcOrd="0" destOrd="0" parTransId="{6627E665-CE17-45AF-8CE6-FAB4F098F1F9}" sibTransId="{49D9878A-00E4-47B3-A062-616C6C2C9B00}"/>
    <dgm:cxn modelId="{4C56B6BF-BCE3-4A82-9FE8-756BEA1FF8AD}" srcId="{E095DD67-69BD-4EC4-9627-36757AF0DCF5}" destId="{573E9D49-AFA2-4BA4-A0CF-9953187DE7AE}" srcOrd="0" destOrd="0" parTransId="{1230D5C5-05EE-4C59-9E8C-B0BB9009B85B}" sibTransId="{C1D73CD9-160B-4A13-B80A-EF5A05C935EA}"/>
    <dgm:cxn modelId="{0AA8991F-F3E5-4153-B7C4-99E7D45DBE14}" srcId="{573E9D49-AFA2-4BA4-A0CF-9953187DE7AE}" destId="{AE45677D-24A2-4AF6-918D-478356EBE6A7}" srcOrd="0" destOrd="0" parTransId="{C639A000-41AF-4E9C-9F6A-DBB53E29E336}" sibTransId="{A2BA306D-AA5A-4885-8A69-BC24EF6A1FCE}"/>
    <dgm:cxn modelId="{8406DC3C-8775-45B0-968A-1E6731375F8D}" type="presOf" srcId="{7D496FD1-BF51-4578-ABE2-665BED133D9B}" destId="{592783E4-40E7-4470-95BC-D6B1FBCE9B37}" srcOrd="0" destOrd="0" presId="urn:microsoft.com/office/officeart/2008/layout/VerticalAccentList"/>
    <dgm:cxn modelId="{61351F58-0E34-4647-8AD6-CA0EDE8A8505}" type="presParOf" srcId="{7D577D7A-5893-4FDE-BBF5-7FF95F32119E}" destId="{34968289-FE58-4014-9573-1E0B85DB249C}" srcOrd="0" destOrd="0" presId="urn:microsoft.com/office/officeart/2008/layout/VerticalAccentList"/>
    <dgm:cxn modelId="{0B8B6F94-66F1-46A9-B836-1DFF52A59DFB}" type="presParOf" srcId="{34968289-FE58-4014-9573-1E0B85DB249C}" destId="{E469FC82-79CC-4B18-8C20-0814384B5FB5}" srcOrd="0" destOrd="0" presId="urn:microsoft.com/office/officeart/2008/layout/VerticalAccentList"/>
    <dgm:cxn modelId="{FB32ACFD-A623-4B0B-8FFC-AD8C6D5CCE39}" type="presParOf" srcId="{7D577D7A-5893-4FDE-BBF5-7FF95F32119E}" destId="{037A6E44-E52F-4C2B-BB86-951F4D949227}" srcOrd="1" destOrd="0" presId="urn:microsoft.com/office/officeart/2008/layout/VerticalAccentList"/>
    <dgm:cxn modelId="{32272870-5D7F-423E-868C-2BF294FA04D8}" type="presParOf" srcId="{037A6E44-E52F-4C2B-BB86-951F4D949227}" destId="{62EDC948-6FCC-44AA-856B-3E6690FAFDD1}" srcOrd="0" destOrd="0" presId="urn:microsoft.com/office/officeart/2008/layout/VerticalAccentList"/>
    <dgm:cxn modelId="{9EBE708A-03F3-48F6-919A-399FA3AD6251}" type="presParOf" srcId="{037A6E44-E52F-4C2B-BB86-951F4D949227}" destId="{CB55436E-722B-4B50-8696-37485EA77A98}" srcOrd="1" destOrd="0" presId="urn:microsoft.com/office/officeart/2008/layout/VerticalAccentList"/>
    <dgm:cxn modelId="{CD2D5BC8-6273-4ACB-9996-011A30A6DD1E}" type="presParOf" srcId="{037A6E44-E52F-4C2B-BB86-951F4D949227}" destId="{BD86B3A4-5D7F-4599-8CFC-D277E3EB2242}" srcOrd="2" destOrd="0" presId="urn:microsoft.com/office/officeart/2008/layout/VerticalAccentList"/>
    <dgm:cxn modelId="{C3837729-AA0C-4DE4-BAAC-77BCA301A630}" type="presParOf" srcId="{037A6E44-E52F-4C2B-BB86-951F4D949227}" destId="{037A5958-CF55-41FE-82C7-71BEC903410B}" srcOrd="3" destOrd="0" presId="urn:microsoft.com/office/officeart/2008/layout/VerticalAccentList"/>
    <dgm:cxn modelId="{1E0F0E55-3013-4EA8-B2C1-A43BE56E7911}" type="presParOf" srcId="{037A6E44-E52F-4C2B-BB86-951F4D949227}" destId="{4EA6B231-EAD1-431E-A334-6ECF62AE0640}" srcOrd="4" destOrd="0" presId="urn:microsoft.com/office/officeart/2008/layout/VerticalAccentList"/>
    <dgm:cxn modelId="{503D8E97-B19D-4474-B067-2786FD0C4313}" type="presParOf" srcId="{037A6E44-E52F-4C2B-BB86-951F4D949227}" destId="{2CACBC67-08C4-42B7-8452-FC51F16B1E64}" srcOrd="5" destOrd="0" presId="urn:microsoft.com/office/officeart/2008/layout/VerticalAccentList"/>
    <dgm:cxn modelId="{4B737211-36F4-48B5-AA04-1EEF0D85593F}" type="presParOf" srcId="{037A6E44-E52F-4C2B-BB86-951F4D949227}" destId="{30DEE008-2E7C-42DD-9822-2412C80C8B53}" srcOrd="6" destOrd="0" presId="urn:microsoft.com/office/officeart/2008/layout/VerticalAccentList"/>
    <dgm:cxn modelId="{51B28245-8C06-4AB2-BDE2-EE9FAD3A7F9A}" type="presParOf" srcId="{037A6E44-E52F-4C2B-BB86-951F4D949227}" destId="{45F03820-7A0D-4B6E-9F2A-25CF23C4DC9A}" srcOrd="7" destOrd="0" presId="urn:microsoft.com/office/officeart/2008/layout/VerticalAccentList"/>
    <dgm:cxn modelId="{39300003-5E00-4D2A-AD5C-6A1F71259E14}" type="presParOf" srcId="{7D577D7A-5893-4FDE-BBF5-7FF95F32119E}" destId="{792043E3-04EE-4642-A70E-BA0492807ED6}" srcOrd="2" destOrd="0" presId="urn:microsoft.com/office/officeart/2008/layout/VerticalAccentList"/>
    <dgm:cxn modelId="{16EF3663-1FD7-4692-9838-E53E239F1E66}" type="presParOf" srcId="{7D577D7A-5893-4FDE-BBF5-7FF95F32119E}" destId="{A8C0ABE8-05A6-4DC6-958B-F4999567F0BA}" srcOrd="3" destOrd="0" presId="urn:microsoft.com/office/officeart/2008/layout/VerticalAccentList"/>
    <dgm:cxn modelId="{2F080C94-8A08-4E9D-8964-3CDAB6A9DA6D}" type="presParOf" srcId="{A8C0ABE8-05A6-4DC6-958B-F4999567F0BA}" destId="{EE651B21-CA47-4CAF-AB1C-78CA5213B2AF}" srcOrd="0" destOrd="0" presId="urn:microsoft.com/office/officeart/2008/layout/VerticalAccentList"/>
    <dgm:cxn modelId="{94703317-7876-454F-8929-E49359A9143F}" type="presParOf" srcId="{7D577D7A-5893-4FDE-BBF5-7FF95F32119E}" destId="{3285952E-5986-44A5-86A0-8CCCF4DBECF3}" srcOrd="4" destOrd="0" presId="urn:microsoft.com/office/officeart/2008/layout/VerticalAccentList"/>
    <dgm:cxn modelId="{B12CB9E8-37C4-44EB-8EDE-4185BF738D84}" type="presParOf" srcId="{3285952E-5986-44A5-86A0-8CCCF4DBECF3}" destId="{63502591-7965-400F-8420-BA38BC80E45D}" srcOrd="0" destOrd="0" presId="urn:microsoft.com/office/officeart/2008/layout/VerticalAccentList"/>
    <dgm:cxn modelId="{C5D588B5-2867-43D2-9612-7297B1D4552A}" type="presParOf" srcId="{3285952E-5986-44A5-86A0-8CCCF4DBECF3}" destId="{E81AA1C0-31CD-4E91-A2EC-0F5D33167CB0}" srcOrd="1" destOrd="0" presId="urn:microsoft.com/office/officeart/2008/layout/VerticalAccentList"/>
    <dgm:cxn modelId="{64F1BCBA-1BF0-42D0-9958-DC0A33782E80}" type="presParOf" srcId="{3285952E-5986-44A5-86A0-8CCCF4DBECF3}" destId="{9DA2E287-45BF-4385-A2AC-3FD055D9906F}" srcOrd="2" destOrd="0" presId="urn:microsoft.com/office/officeart/2008/layout/VerticalAccentList"/>
    <dgm:cxn modelId="{E0B205B7-9280-476D-8BBB-1B88B538D4A3}" type="presParOf" srcId="{3285952E-5986-44A5-86A0-8CCCF4DBECF3}" destId="{65E31E69-16D3-48F8-B670-A3F84B0D8625}" srcOrd="3" destOrd="0" presId="urn:microsoft.com/office/officeart/2008/layout/VerticalAccentList"/>
    <dgm:cxn modelId="{275C00FF-28FA-40C0-97E9-019D17BC8E55}" type="presParOf" srcId="{3285952E-5986-44A5-86A0-8CCCF4DBECF3}" destId="{70AB4A83-511C-40DE-9C45-9C5B7C974831}" srcOrd="4" destOrd="0" presId="urn:microsoft.com/office/officeart/2008/layout/VerticalAccentList"/>
    <dgm:cxn modelId="{FF569361-7060-4F24-9DD0-AB1337E3D8E3}" type="presParOf" srcId="{3285952E-5986-44A5-86A0-8CCCF4DBECF3}" destId="{1BFFBD52-BDC1-4E7F-837B-AC7052ED50DD}" srcOrd="5" destOrd="0" presId="urn:microsoft.com/office/officeart/2008/layout/VerticalAccentList"/>
    <dgm:cxn modelId="{178FFEFD-C12C-4077-A325-2083F2E769BC}" type="presParOf" srcId="{3285952E-5986-44A5-86A0-8CCCF4DBECF3}" destId="{AAA0C43C-8D7F-4F0F-ABB4-88B8D2B50C8F}" srcOrd="6" destOrd="0" presId="urn:microsoft.com/office/officeart/2008/layout/VerticalAccentList"/>
    <dgm:cxn modelId="{B5BC109D-0902-46CF-82FC-EC01EA4C46AD}" type="presParOf" srcId="{3285952E-5986-44A5-86A0-8CCCF4DBECF3}" destId="{A7B6E0EC-8D97-4B52-8545-56476B00022B}" srcOrd="7" destOrd="0" presId="urn:microsoft.com/office/officeart/2008/layout/VerticalAccentList"/>
    <dgm:cxn modelId="{89EA280C-96B8-4FB6-A13F-7284BF40E63B}" type="presParOf" srcId="{7D577D7A-5893-4FDE-BBF5-7FF95F32119E}" destId="{D01F10A0-6C71-4018-87C2-701607D05969}" srcOrd="5" destOrd="0" presId="urn:microsoft.com/office/officeart/2008/layout/VerticalAccentList"/>
    <dgm:cxn modelId="{6F9A1C89-61EA-4859-A6A7-9081A5DD5686}" type="presParOf" srcId="{7D577D7A-5893-4FDE-BBF5-7FF95F32119E}" destId="{BF12FC3E-9C24-467B-8C44-3536A5387D05}" srcOrd="6" destOrd="0" presId="urn:microsoft.com/office/officeart/2008/layout/VerticalAccentList"/>
    <dgm:cxn modelId="{05CBD664-2FAA-44E3-9359-780D0AD66738}" type="presParOf" srcId="{BF12FC3E-9C24-467B-8C44-3536A5387D05}" destId="{F6F7CD35-5FD0-47C6-906C-07CDEEEB673E}" srcOrd="0" destOrd="0" presId="urn:microsoft.com/office/officeart/2008/layout/VerticalAccentList"/>
    <dgm:cxn modelId="{149E2FF2-0126-469A-8100-C63EFA10B5F8}" type="presParOf" srcId="{7D577D7A-5893-4FDE-BBF5-7FF95F32119E}" destId="{059E6129-8DC5-46F0-95C0-74880E4A5DE2}" srcOrd="7" destOrd="0" presId="urn:microsoft.com/office/officeart/2008/layout/VerticalAccentList"/>
    <dgm:cxn modelId="{664FB2FB-13A5-4735-AB1D-EDEB4E78ADB2}" type="presParOf" srcId="{059E6129-8DC5-46F0-95C0-74880E4A5DE2}" destId="{FFEF991C-CE80-4CC1-9D72-2937BD893B2F}" srcOrd="0" destOrd="0" presId="urn:microsoft.com/office/officeart/2008/layout/VerticalAccentList"/>
    <dgm:cxn modelId="{B67CCCC5-A549-4B4C-88F0-9C3085B5087D}" type="presParOf" srcId="{059E6129-8DC5-46F0-95C0-74880E4A5DE2}" destId="{71EC7469-7E29-42A8-926B-5ABDDBE07275}" srcOrd="1" destOrd="0" presId="urn:microsoft.com/office/officeart/2008/layout/VerticalAccentList"/>
    <dgm:cxn modelId="{B68DBAFD-1C01-4DA6-A386-3DFC22C72BAC}" type="presParOf" srcId="{059E6129-8DC5-46F0-95C0-74880E4A5DE2}" destId="{38A8AFB1-8803-4230-84AD-54F40B112A89}" srcOrd="2" destOrd="0" presId="urn:microsoft.com/office/officeart/2008/layout/VerticalAccentList"/>
    <dgm:cxn modelId="{6D703D3C-7C53-401A-9E36-2DA3787FDC35}" type="presParOf" srcId="{059E6129-8DC5-46F0-95C0-74880E4A5DE2}" destId="{C24CD97A-B409-4A42-B6B5-7F384DC3D661}" srcOrd="3" destOrd="0" presId="urn:microsoft.com/office/officeart/2008/layout/VerticalAccentList"/>
    <dgm:cxn modelId="{232F9462-0220-49C2-819E-055EAFDBF50A}" type="presParOf" srcId="{059E6129-8DC5-46F0-95C0-74880E4A5DE2}" destId="{FB1FE0E7-45A0-4C5D-A1FC-7AF5D872E8EB}" srcOrd="4" destOrd="0" presId="urn:microsoft.com/office/officeart/2008/layout/VerticalAccentList"/>
    <dgm:cxn modelId="{5F818486-A06C-4D21-BE68-A0531B50A5C1}" type="presParOf" srcId="{059E6129-8DC5-46F0-95C0-74880E4A5DE2}" destId="{88DB1F31-3011-4BB6-81FE-A976B1628E25}" srcOrd="5" destOrd="0" presId="urn:microsoft.com/office/officeart/2008/layout/VerticalAccentList"/>
    <dgm:cxn modelId="{F03571C6-CE6D-4B74-9B70-46198ACA3206}" type="presParOf" srcId="{059E6129-8DC5-46F0-95C0-74880E4A5DE2}" destId="{183F3BEE-DA06-4158-B48C-29DCFF5768BE}" srcOrd="6" destOrd="0" presId="urn:microsoft.com/office/officeart/2008/layout/VerticalAccentList"/>
    <dgm:cxn modelId="{F97B7B14-903B-46B7-875C-0EEFC45F0694}" type="presParOf" srcId="{059E6129-8DC5-46F0-95C0-74880E4A5DE2}" destId="{1B9DB3BD-0D4B-48B8-AD9E-4D02CAEF706F}" srcOrd="7" destOrd="0" presId="urn:microsoft.com/office/officeart/2008/layout/VerticalAccentList"/>
    <dgm:cxn modelId="{2115CD2B-25D1-4F72-9FB3-4F1C2101A92A}" type="presParOf" srcId="{7D577D7A-5893-4FDE-BBF5-7FF95F32119E}" destId="{3A2C4496-3FE0-4375-8427-840C8EC932A8}" srcOrd="8" destOrd="0" presId="urn:microsoft.com/office/officeart/2008/layout/VerticalAccentList"/>
    <dgm:cxn modelId="{4973F0CA-78FE-46D0-9A04-36F96E22FDB9}" type="presParOf" srcId="{7D577D7A-5893-4FDE-BBF5-7FF95F32119E}" destId="{7F07AC9A-EDA7-4552-98F4-5462C23AB603}" srcOrd="9" destOrd="0" presId="urn:microsoft.com/office/officeart/2008/layout/VerticalAccentList"/>
    <dgm:cxn modelId="{272B24BD-8532-41EA-99F7-21279A763F55}" type="presParOf" srcId="{7F07AC9A-EDA7-4552-98F4-5462C23AB603}" destId="{F7C5EB47-503C-4DCF-A9B4-7B725A31135E}" srcOrd="0" destOrd="0" presId="urn:microsoft.com/office/officeart/2008/layout/VerticalAccentList"/>
    <dgm:cxn modelId="{B592945F-C68C-4E15-BD3B-C6FCB6B0800E}" type="presParOf" srcId="{7D577D7A-5893-4FDE-BBF5-7FF95F32119E}" destId="{A74265E5-79AF-49DE-BFC2-160A6DCD3C9C}" srcOrd="10" destOrd="0" presId="urn:microsoft.com/office/officeart/2008/layout/VerticalAccentList"/>
    <dgm:cxn modelId="{55F5818C-A3C9-4544-B36E-B8A5428E71ED}" type="presParOf" srcId="{A74265E5-79AF-49DE-BFC2-160A6DCD3C9C}" destId="{D2BB53D9-89E7-48BF-8EAC-60947983966A}" srcOrd="0" destOrd="0" presId="urn:microsoft.com/office/officeart/2008/layout/VerticalAccentList"/>
    <dgm:cxn modelId="{D5F30204-5C06-4185-A80F-655B4B05BD32}" type="presParOf" srcId="{A74265E5-79AF-49DE-BFC2-160A6DCD3C9C}" destId="{27C8A1FA-2D8F-4296-96D2-FBFBA5B51866}" srcOrd="1" destOrd="0" presId="urn:microsoft.com/office/officeart/2008/layout/VerticalAccentList"/>
    <dgm:cxn modelId="{21EDCA76-E315-4579-9AFB-81F4D57CC319}" type="presParOf" srcId="{A74265E5-79AF-49DE-BFC2-160A6DCD3C9C}" destId="{EB4AF2B4-EF27-414A-9CA2-ACA7C23BC942}" srcOrd="2" destOrd="0" presId="urn:microsoft.com/office/officeart/2008/layout/VerticalAccentList"/>
    <dgm:cxn modelId="{E1C6E46B-DA98-4333-B615-1BD785A868BA}" type="presParOf" srcId="{A74265E5-79AF-49DE-BFC2-160A6DCD3C9C}" destId="{32D92793-497C-446B-855B-14EDABD7A836}" srcOrd="3" destOrd="0" presId="urn:microsoft.com/office/officeart/2008/layout/VerticalAccentList"/>
    <dgm:cxn modelId="{1AFF162C-1369-40B3-9EDB-16A1501BBAB8}" type="presParOf" srcId="{A74265E5-79AF-49DE-BFC2-160A6DCD3C9C}" destId="{19F4BA69-D7A5-4573-8524-698EC3CA9C01}" srcOrd="4" destOrd="0" presId="urn:microsoft.com/office/officeart/2008/layout/VerticalAccentList"/>
    <dgm:cxn modelId="{F7235A50-8DB1-410D-9865-D2789EE99E5F}" type="presParOf" srcId="{A74265E5-79AF-49DE-BFC2-160A6DCD3C9C}" destId="{1061AE9A-E1EC-4C8E-9C42-4D0FF0B7E998}" srcOrd="5" destOrd="0" presId="urn:microsoft.com/office/officeart/2008/layout/VerticalAccentList"/>
    <dgm:cxn modelId="{D743519D-A6A9-4DBF-97D3-66232C337669}" type="presParOf" srcId="{A74265E5-79AF-49DE-BFC2-160A6DCD3C9C}" destId="{F2E48528-168C-4A52-BD45-D4BF054B77F0}" srcOrd="6" destOrd="0" presId="urn:microsoft.com/office/officeart/2008/layout/VerticalAccentList"/>
    <dgm:cxn modelId="{B689FE86-9C73-405A-98EA-0C6445D2C29E}" type="presParOf" srcId="{A74265E5-79AF-49DE-BFC2-160A6DCD3C9C}" destId="{1E2E03DD-72A2-4F43-8C14-94F3908C6E7C}" srcOrd="7" destOrd="0" presId="urn:microsoft.com/office/officeart/2008/layout/VerticalAccentList"/>
    <dgm:cxn modelId="{B3370143-D7D6-4984-A148-1EA39C14BD36}" type="presParOf" srcId="{7D577D7A-5893-4FDE-BBF5-7FF95F32119E}" destId="{3A7671CD-9420-4A30-8A8B-FA8F905C1B63}" srcOrd="11" destOrd="0" presId="urn:microsoft.com/office/officeart/2008/layout/VerticalAccentList"/>
    <dgm:cxn modelId="{6BE02FB5-29EE-4E73-B458-E2BA25F5B2BC}" type="presParOf" srcId="{7D577D7A-5893-4FDE-BBF5-7FF95F32119E}" destId="{3F3378C4-572E-46B4-8BE2-A8A221891E7A}" srcOrd="12" destOrd="0" presId="urn:microsoft.com/office/officeart/2008/layout/VerticalAccentList"/>
    <dgm:cxn modelId="{ECBDCA08-F25C-4B9F-AC38-25D2EAC4273D}" type="presParOf" srcId="{3F3378C4-572E-46B4-8BE2-A8A221891E7A}" destId="{1B95BE03-B593-457C-AD96-44638553CFE1}" srcOrd="0" destOrd="0" presId="urn:microsoft.com/office/officeart/2008/layout/VerticalAccentList"/>
    <dgm:cxn modelId="{7D8A92A7-EA40-4546-9E30-4880924BCFD4}" type="presParOf" srcId="{7D577D7A-5893-4FDE-BBF5-7FF95F32119E}" destId="{4CBF530E-1155-4DE5-A3C4-26FD32CF021C}" srcOrd="13" destOrd="0" presId="urn:microsoft.com/office/officeart/2008/layout/VerticalAccentList"/>
    <dgm:cxn modelId="{C4C3E785-DFCF-4120-BC9D-F47597883DB7}" type="presParOf" srcId="{4CBF530E-1155-4DE5-A3C4-26FD32CF021C}" destId="{AF43111D-724A-4B98-AE33-DCFCB5165909}" srcOrd="0" destOrd="0" presId="urn:microsoft.com/office/officeart/2008/layout/VerticalAccentList"/>
    <dgm:cxn modelId="{DB34B1C0-A08C-4F36-AA80-5FA5C434BC60}" type="presParOf" srcId="{4CBF530E-1155-4DE5-A3C4-26FD32CF021C}" destId="{37FC92D2-2E99-40DC-AAA7-CCB1D9E98ED4}" srcOrd="1" destOrd="0" presId="urn:microsoft.com/office/officeart/2008/layout/VerticalAccentList"/>
    <dgm:cxn modelId="{170D8E3A-BB64-454D-8A88-F152D7AC6154}" type="presParOf" srcId="{4CBF530E-1155-4DE5-A3C4-26FD32CF021C}" destId="{ABD14E65-86CA-46EA-B307-02D7D94902D6}" srcOrd="2" destOrd="0" presId="urn:microsoft.com/office/officeart/2008/layout/VerticalAccentList"/>
    <dgm:cxn modelId="{FEF17DAB-24C7-4D86-9580-5AA52EEA38D0}" type="presParOf" srcId="{4CBF530E-1155-4DE5-A3C4-26FD32CF021C}" destId="{BB9298AE-F85C-420B-AA6B-ACFE6AF43C94}" srcOrd="3" destOrd="0" presId="urn:microsoft.com/office/officeart/2008/layout/VerticalAccentList"/>
    <dgm:cxn modelId="{7877A7F6-AA5A-490C-AABF-3BDF51DD5FC6}" type="presParOf" srcId="{4CBF530E-1155-4DE5-A3C4-26FD32CF021C}" destId="{379A2FE6-D7BF-42D2-B9D2-8EC5B80EDB17}" srcOrd="4" destOrd="0" presId="urn:microsoft.com/office/officeart/2008/layout/VerticalAccentList"/>
    <dgm:cxn modelId="{08EC2A51-5A81-4FA0-938A-6F34FB94C172}" type="presParOf" srcId="{4CBF530E-1155-4DE5-A3C4-26FD32CF021C}" destId="{BC5522F5-5C80-4681-9AA4-EEA570B6B208}" srcOrd="5" destOrd="0" presId="urn:microsoft.com/office/officeart/2008/layout/VerticalAccentList"/>
    <dgm:cxn modelId="{DABAD528-30BD-479F-920A-E8303B0091E7}" type="presParOf" srcId="{4CBF530E-1155-4DE5-A3C4-26FD32CF021C}" destId="{E059D0FA-0A18-464D-83D2-193046F1B6E4}" srcOrd="6" destOrd="0" presId="urn:microsoft.com/office/officeart/2008/layout/VerticalAccentList"/>
    <dgm:cxn modelId="{926348B0-56D4-4BA3-960B-797E9B6A0306}" type="presParOf" srcId="{4CBF530E-1155-4DE5-A3C4-26FD32CF021C}" destId="{592783E4-40E7-4470-95BC-D6B1FBCE9B37}" srcOrd="7" destOrd="0" presId="urn:microsoft.com/office/officeart/2008/layout/VerticalAccent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AE1A659-43F2-4752-8240-91EC64FC803C}" type="doc">
      <dgm:prSet loTypeId="urn:microsoft.com/office/officeart/2005/8/layout/bList2#1" loCatId="picture" qsTypeId="urn:microsoft.com/office/officeart/2005/8/quickstyle/simple5" qsCatId="simple" csTypeId="urn:microsoft.com/office/officeart/2005/8/colors/accent1_5" csCatId="accent1" phldr="1"/>
      <dgm:spPr/>
    </dgm:pt>
    <dgm:pt modelId="{28CFDC74-FB12-4BA9-9B1B-7F56E8C2D579}">
      <dgm:prSet phldrT="[Text]"/>
      <dgm:spPr/>
      <dgm:t>
        <a:bodyPr/>
        <a:lstStyle/>
        <a:p>
          <a:r>
            <a:rPr lang="en-US" dirty="0" err="1" smtClean="0">
              <a:hlinkClick xmlns:r="http://schemas.openxmlformats.org/officeDocument/2006/relationships" r:id="rId1" action="ppaction://hlinkfile"/>
            </a:rPr>
            <a:t>Reem</a:t>
          </a:r>
          <a:r>
            <a:rPr lang="en-US" dirty="0" smtClean="0">
              <a:hlinkClick xmlns:r="http://schemas.openxmlformats.org/officeDocument/2006/relationships" r:id="rId1" action="ppaction://hlinkfile"/>
            </a:rPr>
            <a:t> </a:t>
          </a:r>
          <a:r>
            <a:rPr lang="en-US" dirty="0" err="1" smtClean="0">
              <a:hlinkClick xmlns:r="http://schemas.openxmlformats.org/officeDocument/2006/relationships" r:id="rId1" action="ppaction://hlinkfile"/>
            </a:rPr>
            <a:t>Kanian</a:t>
          </a:r>
          <a:endParaRPr lang="en-US" dirty="0"/>
        </a:p>
      </dgm:t>
    </dgm:pt>
    <dgm:pt modelId="{D9D2E156-056E-4646-9DA2-03370A27141F}" type="parTrans" cxnId="{876B67EC-86CB-457A-9740-E217F7619157}">
      <dgm:prSet/>
      <dgm:spPr/>
      <dgm:t>
        <a:bodyPr/>
        <a:lstStyle/>
        <a:p>
          <a:endParaRPr lang="en-US"/>
        </a:p>
      </dgm:t>
    </dgm:pt>
    <dgm:pt modelId="{42FF94CD-AFF1-4886-8CF8-FB0DDEEA2210}" type="sibTrans" cxnId="{876B67EC-86CB-457A-9740-E217F7619157}">
      <dgm:prSet/>
      <dgm:spPr/>
      <dgm:t>
        <a:bodyPr/>
        <a:lstStyle/>
        <a:p>
          <a:endParaRPr lang="en-US"/>
        </a:p>
      </dgm:t>
    </dgm:pt>
    <dgm:pt modelId="{D5A3262C-DB83-4622-8958-2C737350A7E4}">
      <dgm:prSet phldrT="[Text]"/>
      <dgm:spPr/>
      <dgm:t>
        <a:bodyPr/>
        <a:lstStyle/>
        <a:p>
          <a:endParaRPr lang="en-US"/>
        </a:p>
      </dgm:t>
    </dgm:pt>
    <dgm:pt modelId="{F5F53B48-B747-413E-A473-8C3A8200EF53}" type="parTrans" cxnId="{CC8DE7FC-ACFC-495D-8732-E4D4C99D0854}">
      <dgm:prSet/>
      <dgm:spPr/>
      <dgm:t>
        <a:bodyPr/>
        <a:lstStyle/>
        <a:p>
          <a:endParaRPr lang="en-US"/>
        </a:p>
      </dgm:t>
    </dgm:pt>
    <dgm:pt modelId="{DD45E451-24F4-4928-9FB6-A74C56B1F101}" type="sibTrans" cxnId="{CC8DE7FC-ACFC-495D-8732-E4D4C99D0854}">
      <dgm:prSet/>
      <dgm:spPr/>
      <dgm:t>
        <a:bodyPr/>
        <a:lstStyle/>
        <a:p>
          <a:endParaRPr lang="en-US"/>
        </a:p>
      </dgm:t>
    </dgm:pt>
    <dgm:pt modelId="{A6043387-3214-4280-89B4-74DB2BC43AB0}">
      <dgm:prSet phldrT="[Text]"/>
      <dgm:spPr/>
      <dgm:t>
        <a:bodyPr/>
        <a:lstStyle/>
        <a:p>
          <a:endParaRPr lang="en-US"/>
        </a:p>
      </dgm:t>
    </dgm:pt>
    <dgm:pt modelId="{421DDEF3-6443-4F7B-A0C1-7B1683F13227}" type="parTrans" cxnId="{662F1F52-DF9C-454F-AAA2-74172B49D227}">
      <dgm:prSet/>
      <dgm:spPr/>
      <dgm:t>
        <a:bodyPr/>
        <a:lstStyle/>
        <a:p>
          <a:endParaRPr lang="en-US"/>
        </a:p>
      </dgm:t>
    </dgm:pt>
    <dgm:pt modelId="{2D8DF63C-CED1-4C5F-9EFF-C9FD336A2664}" type="sibTrans" cxnId="{662F1F52-DF9C-454F-AAA2-74172B49D227}">
      <dgm:prSet/>
      <dgm:spPr/>
      <dgm:t>
        <a:bodyPr/>
        <a:lstStyle/>
        <a:p>
          <a:endParaRPr lang="en-US"/>
        </a:p>
      </dgm:t>
    </dgm:pt>
    <dgm:pt modelId="{4C7C3534-BFAE-49EC-AE92-E068E1C23113}">
      <dgm:prSet/>
      <dgm:spPr/>
      <dgm:t>
        <a:bodyPr/>
        <a:lstStyle/>
        <a:p>
          <a:r>
            <a:rPr lang="en-US" dirty="0" smtClean="0">
              <a:hlinkClick xmlns:r="http://schemas.openxmlformats.org/officeDocument/2006/relationships" r:id="rId2" action="ppaction://hlinkfile"/>
            </a:rPr>
            <a:t>Mr. Jacob</a:t>
          </a:r>
          <a:endParaRPr lang="en-US" dirty="0" smtClean="0"/>
        </a:p>
      </dgm:t>
    </dgm:pt>
    <dgm:pt modelId="{F8EAF39F-4F3A-4D2B-9EBC-31C4AEDDDD3D}" type="parTrans" cxnId="{E86D8A63-74FD-45F7-BCB3-4E33AFB1F003}">
      <dgm:prSet/>
      <dgm:spPr/>
      <dgm:t>
        <a:bodyPr/>
        <a:lstStyle/>
        <a:p>
          <a:endParaRPr lang="en-US"/>
        </a:p>
      </dgm:t>
    </dgm:pt>
    <dgm:pt modelId="{AB538F40-1B52-44E3-B918-C196A5E47B14}" type="sibTrans" cxnId="{E86D8A63-74FD-45F7-BCB3-4E33AFB1F003}">
      <dgm:prSet/>
      <dgm:spPr/>
      <dgm:t>
        <a:bodyPr/>
        <a:lstStyle/>
        <a:p>
          <a:endParaRPr lang="en-US"/>
        </a:p>
      </dgm:t>
    </dgm:pt>
    <dgm:pt modelId="{D407DE9D-3168-4A56-9C56-AA045B6019F4}" type="pres">
      <dgm:prSet presAssocID="{AAE1A659-43F2-4752-8240-91EC64FC803C}" presName="diagram" presStyleCnt="0">
        <dgm:presLayoutVars>
          <dgm:dir/>
          <dgm:animLvl val="lvl"/>
          <dgm:resizeHandles val="exact"/>
        </dgm:presLayoutVars>
      </dgm:prSet>
      <dgm:spPr/>
    </dgm:pt>
    <dgm:pt modelId="{D8892687-FF57-4B64-961E-68D86EF1F0D7}" type="pres">
      <dgm:prSet presAssocID="{28CFDC74-FB12-4BA9-9B1B-7F56E8C2D579}" presName="compNode" presStyleCnt="0"/>
      <dgm:spPr/>
    </dgm:pt>
    <dgm:pt modelId="{67831C70-D886-43FD-8106-EAA7117B2359}" type="pres">
      <dgm:prSet presAssocID="{28CFDC74-FB12-4BA9-9B1B-7F56E8C2D579}" presName="childRect" presStyleLbl="bgAcc1" presStyleIdx="0" presStyleCnt="2">
        <dgm:presLayoutVars>
          <dgm:bulletEnabled val="1"/>
        </dgm:presLayoutVars>
      </dgm:prSet>
      <dgm:spPr/>
    </dgm:pt>
    <dgm:pt modelId="{86D57D9B-503F-49AB-8842-04A1535A9C03}" type="pres">
      <dgm:prSet presAssocID="{28CFDC74-FB12-4BA9-9B1B-7F56E8C2D579}" presName="parentText" presStyleLbl="node1" presStyleIdx="0" presStyleCnt="0">
        <dgm:presLayoutVars>
          <dgm:chMax val="0"/>
          <dgm:bulletEnabled val="1"/>
        </dgm:presLayoutVars>
      </dgm:prSet>
      <dgm:spPr/>
      <dgm:t>
        <a:bodyPr/>
        <a:lstStyle/>
        <a:p>
          <a:endParaRPr lang="en-US"/>
        </a:p>
      </dgm:t>
    </dgm:pt>
    <dgm:pt modelId="{730B4485-5EC4-4B6E-AB46-202F1E4C5400}" type="pres">
      <dgm:prSet presAssocID="{28CFDC74-FB12-4BA9-9B1B-7F56E8C2D579}" presName="parentRect" presStyleLbl="alignNode1" presStyleIdx="0" presStyleCnt="2"/>
      <dgm:spPr/>
      <dgm:t>
        <a:bodyPr/>
        <a:lstStyle/>
        <a:p>
          <a:endParaRPr lang="en-US"/>
        </a:p>
      </dgm:t>
    </dgm:pt>
    <dgm:pt modelId="{FB2B51A7-B0F8-4ECF-977D-B3B449131309}" type="pres">
      <dgm:prSet presAssocID="{28CFDC74-FB12-4BA9-9B1B-7F56E8C2D579}" presName="adorn" presStyleLbl="fgAccFollowNode1" presStyleIdx="0" presStyleCnt="2"/>
      <dgm:spPr/>
    </dgm:pt>
    <dgm:pt modelId="{CC67EBF3-A28D-4F29-AAC8-6E865476833F}" type="pres">
      <dgm:prSet presAssocID="{42FF94CD-AFF1-4886-8CF8-FB0DDEEA2210}" presName="sibTrans" presStyleLbl="sibTrans2D1" presStyleIdx="0" presStyleCnt="0"/>
      <dgm:spPr/>
      <dgm:t>
        <a:bodyPr/>
        <a:lstStyle/>
        <a:p>
          <a:endParaRPr lang="en-US"/>
        </a:p>
      </dgm:t>
    </dgm:pt>
    <dgm:pt modelId="{AAFBA1CB-C1FE-44D5-A6EA-CB6F475F3FFC}" type="pres">
      <dgm:prSet presAssocID="{4C7C3534-BFAE-49EC-AE92-E068E1C23113}" presName="compNode" presStyleCnt="0"/>
      <dgm:spPr/>
    </dgm:pt>
    <dgm:pt modelId="{28723816-A894-48CB-A353-AD4476AF3D06}" type="pres">
      <dgm:prSet presAssocID="{4C7C3534-BFAE-49EC-AE92-E068E1C23113}" presName="childRect" presStyleLbl="bgAcc1" presStyleIdx="1" presStyleCnt="2">
        <dgm:presLayoutVars>
          <dgm:bulletEnabled val="1"/>
        </dgm:presLayoutVars>
      </dgm:prSet>
      <dgm:spPr/>
      <dgm:t>
        <a:bodyPr/>
        <a:lstStyle/>
        <a:p>
          <a:endParaRPr lang="en-US"/>
        </a:p>
      </dgm:t>
    </dgm:pt>
    <dgm:pt modelId="{81DE0EF2-28C9-4075-A387-102C4A666FE5}" type="pres">
      <dgm:prSet presAssocID="{4C7C3534-BFAE-49EC-AE92-E068E1C23113}" presName="parentText" presStyleLbl="node1" presStyleIdx="0" presStyleCnt="0">
        <dgm:presLayoutVars>
          <dgm:chMax val="0"/>
          <dgm:bulletEnabled val="1"/>
        </dgm:presLayoutVars>
      </dgm:prSet>
      <dgm:spPr/>
      <dgm:t>
        <a:bodyPr/>
        <a:lstStyle/>
        <a:p>
          <a:endParaRPr lang="en-US"/>
        </a:p>
      </dgm:t>
    </dgm:pt>
    <dgm:pt modelId="{7A6B58DA-298D-47D6-873E-4C69F2C696E7}" type="pres">
      <dgm:prSet presAssocID="{4C7C3534-BFAE-49EC-AE92-E068E1C23113}" presName="parentRect" presStyleLbl="alignNode1" presStyleIdx="1" presStyleCnt="2"/>
      <dgm:spPr/>
      <dgm:t>
        <a:bodyPr/>
        <a:lstStyle/>
        <a:p>
          <a:endParaRPr lang="en-US"/>
        </a:p>
      </dgm:t>
    </dgm:pt>
    <dgm:pt modelId="{2B6B6583-5F13-4D89-9B10-F393FB624DEE}" type="pres">
      <dgm:prSet presAssocID="{4C7C3534-BFAE-49EC-AE92-E068E1C23113}" presName="adorn" presStyleLbl="fgAccFollowNode1" presStyleIdx="1" presStyleCnt="2"/>
      <dgm:spPr/>
    </dgm:pt>
  </dgm:ptLst>
  <dgm:cxnLst>
    <dgm:cxn modelId="{876B67EC-86CB-457A-9740-E217F7619157}" srcId="{AAE1A659-43F2-4752-8240-91EC64FC803C}" destId="{28CFDC74-FB12-4BA9-9B1B-7F56E8C2D579}" srcOrd="0" destOrd="0" parTransId="{D9D2E156-056E-4646-9DA2-03370A27141F}" sibTransId="{42FF94CD-AFF1-4886-8CF8-FB0DDEEA2210}"/>
    <dgm:cxn modelId="{E86D8A63-74FD-45F7-BCB3-4E33AFB1F003}" srcId="{AAE1A659-43F2-4752-8240-91EC64FC803C}" destId="{4C7C3534-BFAE-49EC-AE92-E068E1C23113}" srcOrd="1" destOrd="0" parTransId="{F8EAF39F-4F3A-4D2B-9EBC-31C4AEDDDD3D}" sibTransId="{AB538F40-1B52-44E3-B918-C196A5E47B14}"/>
    <dgm:cxn modelId="{8DB9E39E-E0CB-4716-B9F3-AE6164D27F92}" type="presOf" srcId="{28CFDC74-FB12-4BA9-9B1B-7F56E8C2D579}" destId="{86D57D9B-503F-49AB-8842-04A1535A9C03}" srcOrd="0" destOrd="0" presId="urn:microsoft.com/office/officeart/2005/8/layout/bList2#1"/>
    <dgm:cxn modelId="{B46D3F39-42CB-4BB4-8809-3A4A0008E2EC}" type="presOf" srcId="{A6043387-3214-4280-89B4-74DB2BC43AB0}" destId="{28723816-A894-48CB-A353-AD4476AF3D06}" srcOrd="0" destOrd="1" presId="urn:microsoft.com/office/officeart/2005/8/layout/bList2#1"/>
    <dgm:cxn modelId="{4B43E46B-A9B0-4674-B92D-2E00E1BCBA9D}" type="presOf" srcId="{28CFDC74-FB12-4BA9-9B1B-7F56E8C2D579}" destId="{730B4485-5EC4-4B6E-AB46-202F1E4C5400}" srcOrd="1" destOrd="0" presId="urn:microsoft.com/office/officeart/2005/8/layout/bList2#1"/>
    <dgm:cxn modelId="{49D197DB-0409-4767-9CDC-E7E800583F23}" type="presOf" srcId="{4C7C3534-BFAE-49EC-AE92-E068E1C23113}" destId="{7A6B58DA-298D-47D6-873E-4C69F2C696E7}" srcOrd="1" destOrd="0" presId="urn:microsoft.com/office/officeart/2005/8/layout/bList2#1"/>
    <dgm:cxn modelId="{662F1F52-DF9C-454F-AAA2-74172B49D227}" srcId="{4C7C3534-BFAE-49EC-AE92-E068E1C23113}" destId="{A6043387-3214-4280-89B4-74DB2BC43AB0}" srcOrd="1" destOrd="0" parTransId="{421DDEF3-6443-4F7B-A0C1-7B1683F13227}" sibTransId="{2D8DF63C-CED1-4C5F-9EFF-C9FD336A2664}"/>
    <dgm:cxn modelId="{CC8DE7FC-ACFC-495D-8732-E4D4C99D0854}" srcId="{4C7C3534-BFAE-49EC-AE92-E068E1C23113}" destId="{D5A3262C-DB83-4622-8958-2C737350A7E4}" srcOrd="0" destOrd="0" parTransId="{F5F53B48-B747-413E-A473-8C3A8200EF53}" sibTransId="{DD45E451-24F4-4928-9FB6-A74C56B1F101}"/>
    <dgm:cxn modelId="{8066FC3F-46EB-450B-AAC1-C12283EAF529}" type="presOf" srcId="{42FF94CD-AFF1-4886-8CF8-FB0DDEEA2210}" destId="{CC67EBF3-A28D-4F29-AAC8-6E865476833F}" srcOrd="0" destOrd="0" presId="urn:microsoft.com/office/officeart/2005/8/layout/bList2#1"/>
    <dgm:cxn modelId="{DB77B1A3-77E8-4381-B24B-B004465A1F72}" type="presOf" srcId="{4C7C3534-BFAE-49EC-AE92-E068E1C23113}" destId="{81DE0EF2-28C9-4075-A387-102C4A666FE5}" srcOrd="0" destOrd="0" presId="urn:microsoft.com/office/officeart/2005/8/layout/bList2#1"/>
    <dgm:cxn modelId="{1ECB75CF-9ED2-43FA-A08A-CA337CF8C171}" type="presOf" srcId="{AAE1A659-43F2-4752-8240-91EC64FC803C}" destId="{D407DE9D-3168-4A56-9C56-AA045B6019F4}" srcOrd="0" destOrd="0" presId="urn:microsoft.com/office/officeart/2005/8/layout/bList2#1"/>
    <dgm:cxn modelId="{38F68F07-4105-4226-A433-39E474B3043A}" type="presOf" srcId="{D5A3262C-DB83-4622-8958-2C737350A7E4}" destId="{28723816-A894-48CB-A353-AD4476AF3D06}" srcOrd="0" destOrd="0" presId="urn:microsoft.com/office/officeart/2005/8/layout/bList2#1"/>
    <dgm:cxn modelId="{2E654904-E731-452A-959C-E6A26970B32A}" type="presParOf" srcId="{D407DE9D-3168-4A56-9C56-AA045B6019F4}" destId="{D8892687-FF57-4B64-961E-68D86EF1F0D7}" srcOrd="0" destOrd="0" presId="urn:microsoft.com/office/officeart/2005/8/layout/bList2#1"/>
    <dgm:cxn modelId="{E333008B-53BE-41FF-A7DC-85A7DD374BF0}" type="presParOf" srcId="{D8892687-FF57-4B64-961E-68D86EF1F0D7}" destId="{67831C70-D886-43FD-8106-EAA7117B2359}" srcOrd="0" destOrd="0" presId="urn:microsoft.com/office/officeart/2005/8/layout/bList2#1"/>
    <dgm:cxn modelId="{27A5F4C8-DA61-4316-9ACE-EDA0CFFBD3F5}" type="presParOf" srcId="{D8892687-FF57-4B64-961E-68D86EF1F0D7}" destId="{86D57D9B-503F-49AB-8842-04A1535A9C03}" srcOrd="1" destOrd="0" presId="urn:microsoft.com/office/officeart/2005/8/layout/bList2#1"/>
    <dgm:cxn modelId="{8368DDCC-F90B-4BE6-A93A-29BCCBC6BFD4}" type="presParOf" srcId="{D8892687-FF57-4B64-961E-68D86EF1F0D7}" destId="{730B4485-5EC4-4B6E-AB46-202F1E4C5400}" srcOrd="2" destOrd="0" presId="urn:microsoft.com/office/officeart/2005/8/layout/bList2#1"/>
    <dgm:cxn modelId="{7D3927A7-5795-4BF1-A501-AFDEF911C1A2}" type="presParOf" srcId="{D8892687-FF57-4B64-961E-68D86EF1F0D7}" destId="{FB2B51A7-B0F8-4ECF-977D-B3B449131309}" srcOrd="3" destOrd="0" presId="urn:microsoft.com/office/officeart/2005/8/layout/bList2#1"/>
    <dgm:cxn modelId="{029CCF7D-5A02-4317-9584-92F286E44699}" type="presParOf" srcId="{D407DE9D-3168-4A56-9C56-AA045B6019F4}" destId="{CC67EBF3-A28D-4F29-AAC8-6E865476833F}" srcOrd="1" destOrd="0" presId="urn:microsoft.com/office/officeart/2005/8/layout/bList2#1"/>
    <dgm:cxn modelId="{153A498A-0CAC-4BD2-B152-98FB322A988C}" type="presParOf" srcId="{D407DE9D-3168-4A56-9C56-AA045B6019F4}" destId="{AAFBA1CB-C1FE-44D5-A6EA-CB6F475F3FFC}" srcOrd="2" destOrd="0" presId="urn:microsoft.com/office/officeart/2005/8/layout/bList2#1"/>
    <dgm:cxn modelId="{5F88AA04-3479-4B57-99D3-3C46943591B9}" type="presParOf" srcId="{AAFBA1CB-C1FE-44D5-A6EA-CB6F475F3FFC}" destId="{28723816-A894-48CB-A353-AD4476AF3D06}" srcOrd="0" destOrd="0" presId="urn:microsoft.com/office/officeart/2005/8/layout/bList2#1"/>
    <dgm:cxn modelId="{154BDDF2-D819-4846-8AB8-565EA50987BD}" type="presParOf" srcId="{AAFBA1CB-C1FE-44D5-A6EA-CB6F475F3FFC}" destId="{81DE0EF2-28C9-4075-A387-102C4A666FE5}" srcOrd="1" destOrd="0" presId="urn:microsoft.com/office/officeart/2005/8/layout/bList2#1"/>
    <dgm:cxn modelId="{84AC1D15-DEA6-4E61-A991-3598491B216A}" type="presParOf" srcId="{AAFBA1CB-C1FE-44D5-A6EA-CB6F475F3FFC}" destId="{7A6B58DA-298D-47D6-873E-4C69F2C696E7}" srcOrd="2" destOrd="0" presId="urn:microsoft.com/office/officeart/2005/8/layout/bList2#1"/>
    <dgm:cxn modelId="{F565D1DB-C745-4BAD-BDC3-180AC41FCE57}" type="presParOf" srcId="{AAFBA1CB-C1FE-44D5-A6EA-CB6F475F3FFC}" destId="{2B6B6583-5F13-4D89-9B10-F393FB624DEE}" srcOrd="3" destOrd="0" presId="urn:microsoft.com/office/officeart/2005/8/layout/bList2#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2464ECB-AC16-459D-A389-269DF00FD221}">
      <dsp:nvSpPr>
        <dsp:cNvPr id="0" name=""/>
        <dsp:cNvSpPr/>
      </dsp:nvSpPr>
      <dsp:spPr>
        <a:xfrm>
          <a:off x="1271459" y="1675923"/>
          <a:ext cx="3869559" cy="2392839"/>
        </a:xfrm>
        <a:prstGeom prst="rect">
          <a:avLst/>
        </a:prstGeom>
        <a:blipFill>
          <a:blip xmlns:r="http://schemas.openxmlformats.org/officeDocument/2006/relationships" r:embed="rId1">
            <a:extLst>
              <a:ext uri="{28A0092B-C50C-407E-A947-70E740481C1C}"/>
            </a:extLst>
          </a:blip>
          <a:srcRect/>
          <a:stretch>
            <a:fillRect t="-11000" b="-11000"/>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AF3BFF3D-757D-4A55-B4BE-DA8A080ACE1E}">
      <dsp:nvSpPr>
        <dsp:cNvPr id="0" name=""/>
        <dsp:cNvSpPr/>
      </dsp:nvSpPr>
      <dsp:spPr>
        <a:xfrm>
          <a:off x="1461813" y="1856576"/>
          <a:ext cx="3496442" cy="2017292"/>
        </a:xfrm>
        <a:prstGeom prst="rect">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33ED896-69E0-43A0-98D5-7536C201DFEB}">
      <dsp:nvSpPr>
        <dsp:cNvPr id="0" name=""/>
        <dsp:cNvSpPr/>
      </dsp:nvSpPr>
      <dsp:spPr>
        <a:xfrm>
          <a:off x="1461813" y="3268030"/>
          <a:ext cx="3496442" cy="609907"/>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dsp:spPr>
      <dsp:style>
        <a:lnRef idx="0">
          <a:scrgbClr r="0" g="0" b="0"/>
        </a:lnRef>
        <a:fillRef idx="1">
          <a:scrgbClr r="0" g="0" b="0"/>
        </a:fillRef>
        <a:effectRef idx="3">
          <a:scrgbClr r="0" g="0" b="0"/>
        </a:effectRef>
        <a:fontRef idx="minor"/>
      </dsp:style>
      <dsp:txBody>
        <a:bodyPr spcFirstLastPara="0" vert="horz" wrap="square" lIns="43815" tIns="14605" rIns="43815" bIns="0" numCol="1" spcCol="1270" anchor="b" anchorCtr="0">
          <a:noAutofit/>
        </a:bodyPr>
        <a:lstStyle/>
        <a:p>
          <a:pPr lvl="0" algn="r" defTabSz="1022350">
            <a:lnSpc>
              <a:spcPct val="100000"/>
            </a:lnSpc>
            <a:spcBef>
              <a:spcPct val="0"/>
            </a:spcBef>
            <a:spcAft>
              <a:spcPct val="35000"/>
            </a:spcAft>
          </a:pPr>
          <a:r>
            <a:rPr lang="en-US" sz="2300" kern="1200" dirty="0" smtClean="0">
              <a:hlinkClick xmlns:r="http://schemas.openxmlformats.org/officeDocument/2006/relationships" r:id="rId2" action="ppaction://hlinkfile"/>
            </a:rPr>
            <a:t>Business Card</a:t>
          </a:r>
          <a:endParaRPr lang="en-US" sz="2300" kern="1200" dirty="0"/>
        </a:p>
      </dsp:txBody>
      <dsp:txXfrm>
        <a:off x="1461813" y="3268030"/>
        <a:ext cx="3496442" cy="609907"/>
      </dsp:txXfrm>
    </dsp:sp>
    <dsp:sp modelId="{5ED44FAE-07A5-4EC8-A9B2-A3B7E12A9331}">
      <dsp:nvSpPr>
        <dsp:cNvPr id="0" name=""/>
        <dsp:cNvSpPr/>
      </dsp:nvSpPr>
      <dsp:spPr>
        <a:xfrm>
          <a:off x="3638622" y="0"/>
          <a:ext cx="1514073" cy="1548571"/>
        </a:xfrm>
        <a:prstGeom prst="rect">
          <a:avLst/>
        </a:prstGeom>
        <a:blipFill>
          <a:blip xmlns:r="http://schemas.openxmlformats.org/officeDocument/2006/relationships" r:embed="rId1">
            <a:extLst>
              <a:ext uri="{28A0092B-C50C-407E-A947-70E740481C1C}"/>
            </a:extLst>
          </a:blip>
          <a:srcRect/>
          <a:stretch>
            <a:fillRect l="-18000" r="-18000"/>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21C911B1-9A64-4B5D-B944-D0B4460D448F}">
      <dsp:nvSpPr>
        <dsp:cNvPr id="0" name=""/>
        <dsp:cNvSpPr/>
      </dsp:nvSpPr>
      <dsp:spPr>
        <a:xfrm>
          <a:off x="3731464" y="93988"/>
          <a:ext cx="1326639" cy="1360187"/>
        </a:xfrm>
        <a:prstGeom prst="rect">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E1A7F40-42F5-44C0-BE6B-1C7FDC75C5DF}">
      <dsp:nvSpPr>
        <dsp:cNvPr id="0" name=""/>
        <dsp:cNvSpPr/>
      </dsp:nvSpPr>
      <dsp:spPr>
        <a:xfrm>
          <a:off x="3730296" y="1047706"/>
          <a:ext cx="1326639" cy="406469"/>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dsp:spPr>
      <dsp:style>
        <a:lnRef idx="0">
          <a:scrgbClr r="0" g="0" b="0"/>
        </a:lnRef>
        <a:fillRef idx="1">
          <a:scrgbClr r="0" g="0" b="0"/>
        </a:fillRef>
        <a:effectRef idx="3">
          <a:scrgbClr r="0" g="0" b="0"/>
        </a:effectRef>
        <a:fontRef idx="minor"/>
      </dsp:style>
      <dsp:txBody>
        <a:bodyPr spcFirstLastPara="0" vert="horz" wrap="square" lIns="43815" tIns="14605" rIns="43815" bIns="0" numCol="1" spcCol="1270" anchor="b" anchorCtr="0">
          <a:noAutofit/>
        </a:bodyPr>
        <a:lstStyle/>
        <a:p>
          <a:pPr lvl="0" algn="r" defTabSz="1022350">
            <a:lnSpc>
              <a:spcPct val="90000"/>
            </a:lnSpc>
            <a:spcBef>
              <a:spcPct val="0"/>
            </a:spcBef>
            <a:spcAft>
              <a:spcPct val="35000"/>
            </a:spcAft>
          </a:pPr>
          <a:r>
            <a:rPr lang="en-US" sz="2300" kern="1200" dirty="0" smtClean="0">
              <a:hlinkClick xmlns:r="http://schemas.openxmlformats.org/officeDocument/2006/relationships" r:id="rId3" action="ppaction://hlinkfile"/>
            </a:rPr>
            <a:t>Envelope</a:t>
          </a:r>
          <a:endParaRPr lang="en-US" sz="2300" kern="1200" dirty="0"/>
        </a:p>
      </dsp:txBody>
      <dsp:txXfrm>
        <a:off x="3730296" y="1047706"/>
        <a:ext cx="1326639" cy="406469"/>
      </dsp:txXfrm>
    </dsp:sp>
    <dsp:sp modelId="{2558E0D0-149D-4BF1-841C-E33B5367F4D8}">
      <dsp:nvSpPr>
        <dsp:cNvPr id="0" name=""/>
        <dsp:cNvSpPr/>
      </dsp:nvSpPr>
      <dsp:spPr>
        <a:xfrm>
          <a:off x="5268894" y="2602787"/>
          <a:ext cx="1841646" cy="1141288"/>
        </a:xfrm>
        <a:prstGeom prst="rect">
          <a:avLst/>
        </a:prstGeom>
        <a:blipFill>
          <a:blip xmlns:r="http://schemas.openxmlformats.org/officeDocument/2006/relationships" r:embed="rId1">
            <a:extLst>
              <a:ext uri="{28A0092B-C50C-407E-A947-70E740481C1C}"/>
            </a:extLst>
          </a:blip>
          <a:srcRect/>
          <a:stretch>
            <a:fillRect t="-11000" b="-11000"/>
          </a:stretch>
        </a:bli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 modelId="{59482557-76C3-4CB3-A7DC-983290C68A54}">
      <dsp:nvSpPr>
        <dsp:cNvPr id="0" name=""/>
        <dsp:cNvSpPr/>
      </dsp:nvSpPr>
      <dsp:spPr>
        <a:xfrm>
          <a:off x="5362319" y="2697182"/>
          <a:ext cx="1654211" cy="953718"/>
        </a:xfrm>
        <a:prstGeom prst="rect">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21E6B6-3598-4D1A-9245-4F631FF26752}">
      <dsp:nvSpPr>
        <dsp:cNvPr id="0" name=""/>
        <dsp:cNvSpPr/>
      </dsp:nvSpPr>
      <dsp:spPr>
        <a:xfrm>
          <a:off x="5362319" y="3244431"/>
          <a:ext cx="1654211" cy="406469"/>
        </a:xfrm>
        <a:prstGeom prst="rect">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dsp:spPr>
      <dsp:style>
        <a:lnRef idx="0">
          <a:scrgbClr r="0" g="0" b="0"/>
        </a:lnRef>
        <a:fillRef idx="1">
          <a:scrgbClr r="0" g="0" b="0"/>
        </a:fillRef>
        <a:effectRef idx="3">
          <a:scrgbClr r="0" g="0" b="0"/>
        </a:effectRef>
        <a:fontRef idx="minor"/>
      </dsp:style>
      <dsp:txBody>
        <a:bodyPr spcFirstLastPara="0" vert="horz" wrap="square" lIns="43815" tIns="14605" rIns="43815" bIns="0" numCol="1" spcCol="1270" anchor="b" anchorCtr="0">
          <a:noAutofit/>
        </a:bodyPr>
        <a:lstStyle/>
        <a:p>
          <a:pPr lvl="0" algn="r" defTabSz="1022350">
            <a:lnSpc>
              <a:spcPct val="90000"/>
            </a:lnSpc>
            <a:spcBef>
              <a:spcPct val="0"/>
            </a:spcBef>
            <a:spcAft>
              <a:spcPct val="35000"/>
            </a:spcAft>
          </a:pPr>
          <a:r>
            <a:rPr lang="en-US" sz="2300" kern="1200" dirty="0" smtClean="0">
              <a:hlinkClick xmlns:r="http://schemas.openxmlformats.org/officeDocument/2006/relationships" r:id="rId4" action="ppaction://hlinkfile"/>
            </a:rPr>
            <a:t>Letterhead</a:t>
          </a:r>
          <a:endParaRPr lang="en-US" sz="2300" kern="1200" dirty="0"/>
        </a:p>
      </dsp:txBody>
      <dsp:txXfrm>
        <a:off x="5362319" y="3244431"/>
        <a:ext cx="1654211" cy="40646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8B9312A-309F-4928-A849-E56BD0B7F12E}">
      <dsp:nvSpPr>
        <dsp:cNvPr id="0" name=""/>
        <dsp:cNvSpPr/>
      </dsp:nvSpPr>
      <dsp:spPr>
        <a:xfrm>
          <a:off x="7366" y="1153616"/>
          <a:ext cx="4403824" cy="1761529"/>
        </a:xfrm>
        <a:prstGeom prst="chevr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0018" tIns="46673" rIns="46673" bIns="46673" numCol="1" spcCol="1270" anchor="ctr" anchorCtr="0">
          <a:noAutofit/>
        </a:bodyPr>
        <a:lstStyle/>
        <a:p>
          <a:pPr lvl="0" algn="ctr" defTabSz="1555750">
            <a:lnSpc>
              <a:spcPct val="90000"/>
            </a:lnSpc>
            <a:spcBef>
              <a:spcPct val="0"/>
            </a:spcBef>
            <a:spcAft>
              <a:spcPct val="35000"/>
            </a:spcAft>
          </a:pPr>
          <a:r>
            <a:rPr lang="en-US" sz="3500" kern="1200" dirty="0" smtClean="0">
              <a:hlinkClick xmlns:r="http://schemas.openxmlformats.org/officeDocument/2006/relationships" r:id="rId1" action="ppaction://hlinkfile"/>
            </a:rPr>
            <a:t>CV/Resume</a:t>
          </a:r>
          <a:endParaRPr lang="en-US" sz="3500" kern="1200" dirty="0"/>
        </a:p>
      </dsp:txBody>
      <dsp:txXfrm>
        <a:off x="7366" y="1153616"/>
        <a:ext cx="4403824" cy="1761529"/>
      </dsp:txXfrm>
    </dsp:sp>
    <dsp:sp modelId="{E4FBACEC-435A-4D9B-ACE4-041CE5D0BBF0}">
      <dsp:nvSpPr>
        <dsp:cNvPr id="0" name=""/>
        <dsp:cNvSpPr/>
      </dsp:nvSpPr>
      <dsp:spPr>
        <a:xfrm>
          <a:off x="3970808" y="1153616"/>
          <a:ext cx="4403824" cy="1761529"/>
        </a:xfrm>
        <a:prstGeom prst="chevron">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0018" tIns="46673" rIns="46673" bIns="46673" numCol="1" spcCol="1270" anchor="ctr" anchorCtr="0">
          <a:noAutofit/>
        </a:bodyPr>
        <a:lstStyle/>
        <a:p>
          <a:pPr lvl="0" algn="ctr" defTabSz="1555750">
            <a:lnSpc>
              <a:spcPct val="90000"/>
            </a:lnSpc>
            <a:spcBef>
              <a:spcPct val="0"/>
            </a:spcBef>
            <a:spcAft>
              <a:spcPct val="35000"/>
            </a:spcAft>
          </a:pPr>
          <a:r>
            <a:rPr lang="en-US" sz="3500" kern="1200" dirty="0" smtClean="0">
              <a:hlinkClick xmlns:r="http://schemas.openxmlformats.org/officeDocument/2006/relationships" r:id="rId2" action="ppaction://hlinkfile"/>
            </a:rPr>
            <a:t>Letter of Application</a:t>
          </a:r>
          <a:endParaRPr lang="en-US" sz="3500" kern="1200" dirty="0"/>
        </a:p>
      </dsp:txBody>
      <dsp:txXfrm>
        <a:off x="3970808" y="1153616"/>
        <a:ext cx="4403824" cy="1761529"/>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002EF5D-5A23-440F-A900-5082A0D89DE2}">
      <dsp:nvSpPr>
        <dsp:cNvPr id="0" name=""/>
        <dsp:cNvSpPr/>
      </dsp:nvSpPr>
      <dsp:spPr>
        <a:xfrm>
          <a:off x="11408" y="264"/>
          <a:ext cx="4024690" cy="1520874"/>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412496" tIns="235712" rIns="412496" bIns="235712" numCol="1" spcCol="1270" anchor="ctr" anchorCtr="0">
          <a:noAutofit/>
        </a:bodyPr>
        <a:lstStyle/>
        <a:p>
          <a:pPr lvl="0" algn="ctr" defTabSz="2578100">
            <a:lnSpc>
              <a:spcPct val="90000"/>
            </a:lnSpc>
            <a:spcBef>
              <a:spcPct val="0"/>
            </a:spcBef>
            <a:spcAft>
              <a:spcPct val="35000"/>
            </a:spcAft>
          </a:pPr>
          <a:r>
            <a:rPr lang="en-US" sz="5800" kern="1200" dirty="0" smtClean="0">
              <a:solidFill>
                <a:schemeClr val="accent2">
                  <a:lumMod val="50000"/>
                </a:schemeClr>
              </a:solidFill>
              <a:latin typeface="Biondi" pitchFamily="2" charset="0"/>
            </a:rPr>
            <a:t>1</a:t>
          </a:r>
          <a:r>
            <a:rPr lang="en-US" sz="5800" kern="1200" baseline="30000" dirty="0" smtClean="0">
              <a:solidFill>
                <a:schemeClr val="accent2">
                  <a:lumMod val="50000"/>
                </a:schemeClr>
              </a:solidFill>
              <a:latin typeface="Biondi" pitchFamily="2" charset="0"/>
            </a:rPr>
            <a:t>st</a:t>
          </a:r>
          <a:r>
            <a:rPr lang="en-US" sz="5800" kern="1200" dirty="0" smtClean="0">
              <a:solidFill>
                <a:schemeClr val="accent2">
                  <a:lumMod val="50000"/>
                </a:schemeClr>
              </a:solidFill>
              <a:latin typeface="Biondi" pitchFamily="2" charset="0"/>
            </a:rPr>
            <a:t> Semester</a:t>
          </a:r>
          <a:endParaRPr lang="en-US" sz="5800" kern="1200" dirty="0">
            <a:solidFill>
              <a:schemeClr val="accent2">
                <a:lumMod val="50000"/>
              </a:schemeClr>
            </a:solidFill>
            <a:latin typeface="Biondi" pitchFamily="2" charset="0"/>
          </a:endParaRPr>
        </a:p>
      </dsp:txBody>
      <dsp:txXfrm>
        <a:off x="11408" y="264"/>
        <a:ext cx="4024690" cy="1520874"/>
      </dsp:txXfrm>
    </dsp:sp>
    <dsp:sp modelId="{BE5AD91A-9A4F-432A-BC19-B8036739793F}">
      <dsp:nvSpPr>
        <dsp:cNvPr id="0" name=""/>
        <dsp:cNvSpPr/>
      </dsp:nvSpPr>
      <dsp:spPr>
        <a:xfrm>
          <a:off x="4450" y="1521138"/>
          <a:ext cx="4038606" cy="254736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endParaRPr lang="en-US" sz="2000" kern="1200" dirty="0">
            <a:latin typeface="Biondi" pitchFamily="2" charset="0"/>
          </a:endParaRPr>
        </a:p>
        <a:p>
          <a:pPr marL="228600" lvl="1" indent="-228600" algn="l" defTabSz="1066800">
            <a:lnSpc>
              <a:spcPct val="90000"/>
            </a:lnSpc>
            <a:spcBef>
              <a:spcPct val="0"/>
            </a:spcBef>
            <a:spcAft>
              <a:spcPct val="15000"/>
            </a:spcAft>
            <a:buChar char="••"/>
          </a:pPr>
          <a:r>
            <a:rPr lang="en-US" sz="2400" kern="1200" dirty="0" smtClean="0">
              <a:latin typeface="Biondi" pitchFamily="2" charset="0"/>
            </a:rPr>
            <a:t>September </a:t>
          </a:r>
          <a:r>
            <a:rPr lang="en-US" sz="2000" kern="1200" dirty="0" smtClean="0">
              <a:latin typeface="Biondi" pitchFamily="2" charset="0"/>
              <a:hlinkClick xmlns:r="http://schemas.openxmlformats.org/officeDocument/2006/relationships" r:id="rId1" action="ppaction://hlinkfile"/>
            </a:rPr>
            <a:t>9</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2" action="ppaction://hlinkfile"/>
            </a:rPr>
            <a:t>15</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3" action="ppaction://hlinkfile"/>
            </a:rPr>
            <a:t>21</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4" action="ppaction://hlinkfile"/>
            </a:rPr>
            <a:t>27</a:t>
          </a:r>
          <a:r>
            <a:rPr lang="en-US" sz="2000" kern="1200" dirty="0" smtClean="0">
              <a:latin typeface="Biondi" pitchFamily="2" charset="0"/>
            </a:rPr>
            <a:t> </a:t>
          </a:r>
          <a:endParaRPr lang="en-US" sz="2000" kern="1200" dirty="0">
            <a:latin typeface="Biondi" pitchFamily="2" charset="0"/>
          </a:endParaRPr>
        </a:p>
        <a:p>
          <a:pPr marL="228600" lvl="1" indent="-228600" algn="l" defTabSz="1066800">
            <a:lnSpc>
              <a:spcPct val="90000"/>
            </a:lnSpc>
            <a:spcBef>
              <a:spcPct val="0"/>
            </a:spcBef>
            <a:spcAft>
              <a:spcPct val="15000"/>
            </a:spcAft>
            <a:buChar char="••"/>
          </a:pPr>
          <a:r>
            <a:rPr lang="en-US" sz="2400" kern="1200" dirty="0" smtClean="0">
              <a:latin typeface="Biondi" pitchFamily="2" charset="0"/>
            </a:rPr>
            <a:t>October  </a:t>
          </a:r>
          <a:r>
            <a:rPr lang="en-US" sz="2000" kern="1200" dirty="0" smtClean="0">
              <a:latin typeface="Biondi" pitchFamily="2" charset="0"/>
              <a:hlinkClick xmlns:r="http://schemas.openxmlformats.org/officeDocument/2006/relationships" r:id="rId5" action="ppaction://hlinkfile"/>
            </a:rPr>
            <a:t>7</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6" action="ppaction://hlinkfile"/>
            </a:rPr>
            <a:t>14</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7" action="ppaction://hlinkfile"/>
            </a:rPr>
            <a:t>21</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8" action="ppaction://hlinkfile"/>
            </a:rPr>
            <a:t>28</a:t>
          </a:r>
          <a:r>
            <a:rPr lang="en-US" sz="2000" kern="1200" dirty="0" smtClean="0">
              <a:latin typeface="Biondi" pitchFamily="2" charset="0"/>
            </a:rPr>
            <a:t> </a:t>
          </a:r>
          <a:endParaRPr lang="en-US" sz="2000" kern="1200" dirty="0">
            <a:latin typeface="Biondi" pitchFamily="2" charset="0"/>
          </a:endParaRPr>
        </a:p>
        <a:p>
          <a:pPr marL="228600" lvl="1" indent="-228600" algn="l" defTabSz="1066800">
            <a:lnSpc>
              <a:spcPct val="90000"/>
            </a:lnSpc>
            <a:spcBef>
              <a:spcPct val="0"/>
            </a:spcBef>
            <a:spcAft>
              <a:spcPct val="15000"/>
            </a:spcAft>
            <a:buChar char="••"/>
          </a:pPr>
          <a:r>
            <a:rPr lang="en-US" sz="2400" kern="1200" dirty="0" smtClean="0">
              <a:latin typeface="Biondi" pitchFamily="2" charset="0"/>
            </a:rPr>
            <a:t>November </a:t>
          </a:r>
          <a:r>
            <a:rPr lang="en-US" sz="2400" kern="1200" dirty="0" smtClean="0">
              <a:latin typeface="Biondi" pitchFamily="2" charset="0"/>
              <a:hlinkClick xmlns:r="http://schemas.openxmlformats.org/officeDocument/2006/relationships" r:id="rId9" action="ppaction://hlinkfile"/>
            </a:rPr>
            <a:t>11</a:t>
          </a:r>
          <a:r>
            <a:rPr lang="en-US" sz="2400" kern="1200" dirty="0" smtClean="0">
              <a:latin typeface="Biondi" pitchFamily="2" charset="0"/>
            </a:rPr>
            <a:t>, </a:t>
          </a:r>
          <a:r>
            <a:rPr lang="en-US" sz="2400" kern="1200" dirty="0" smtClean="0">
              <a:latin typeface="Biondi" pitchFamily="2" charset="0"/>
              <a:hlinkClick xmlns:r="http://schemas.openxmlformats.org/officeDocument/2006/relationships" r:id="rId10" action="ppaction://hlinkfile"/>
            </a:rPr>
            <a:t>15</a:t>
          </a:r>
          <a:r>
            <a:rPr lang="en-US" sz="2400" kern="1200" dirty="0" smtClean="0">
              <a:latin typeface="Biondi" pitchFamily="2" charset="0"/>
            </a:rPr>
            <a:t>, </a:t>
          </a:r>
          <a:r>
            <a:rPr lang="en-US" sz="2400" kern="1200" dirty="0" smtClean="0">
              <a:latin typeface="Biondi" pitchFamily="2" charset="0"/>
              <a:hlinkClick xmlns:r="http://schemas.openxmlformats.org/officeDocument/2006/relationships" r:id="rId11" action="ppaction://hlinkfile"/>
            </a:rPr>
            <a:t>25</a:t>
          </a:r>
          <a:endParaRPr lang="en-US" sz="2400" kern="1200" dirty="0">
            <a:latin typeface="Biondi" pitchFamily="2" charset="0"/>
          </a:endParaRPr>
        </a:p>
        <a:p>
          <a:pPr marL="228600" lvl="1" indent="-228600" algn="l" defTabSz="1066800">
            <a:lnSpc>
              <a:spcPct val="90000"/>
            </a:lnSpc>
            <a:spcBef>
              <a:spcPct val="0"/>
            </a:spcBef>
            <a:spcAft>
              <a:spcPct val="15000"/>
            </a:spcAft>
            <a:buChar char="••"/>
          </a:pPr>
          <a:r>
            <a:rPr lang="en-US" sz="2400" kern="1200" dirty="0" smtClean="0">
              <a:latin typeface="Biondi" pitchFamily="2" charset="0"/>
            </a:rPr>
            <a:t>January </a:t>
          </a:r>
          <a:r>
            <a:rPr lang="en-US" sz="2400" kern="1200" dirty="0" smtClean="0">
              <a:latin typeface="Biondi" pitchFamily="2" charset="0"/>
              <a:hlinkClick xmlns:r="http://schemas.openxmlformats.org/officeDocument/2006/relationships" r:id="rId12" action="ppaction://hlinkfile"/>
            </a:rPr>
            <a:t>5</a:t>
          </a:r>
          <a:r>
            <a:rPr lang="en-US" sz="2400" kern="1200" dirty="0" smtClean="0">
              <a:latin typeface="Biondi" pitchFamily="2" charset="0"/>
            </a:rPr>
            <a:t>, </a:t>
          </a:r>
          <a:r>
            <a:rPr lang="en-US" sz="2400" kern="1200" dirty="0" smtClean="0">
              <a:latin typeface="Biondi" pitchFamily="2" charset="0"/>
              <a:hlinkClick xmlns:r="http://schemas.openxmlformats.org/officeDocument/2006/relationships" r:id="rId13" action="ppaction://hlinkfile"/>
            </a:rPr>
            <a:t>11</a:t>
          </a:r>
          <a:r>
            <a:rPr lang="en-US" sz="2400" kern="1200" dirty="0" smtClean="0">
              <a:latin typeface="Biondi" pitchFamily="2" charset="0"/>
            </a:rPr>
            <a:t>, </a:t>
          </a:r>
          <a:r>
            <a:rPr lang="en-US" sz="2400" kern="1200" dirty="0" smtClean="0">
              <a:latin typeface="Biondi" pitchFamily="2" charset="0"/>
              <a:hlinkClick xmlns:r="http://schemas.openxmlformats.org/officeDocument/2006/relationships" r:id="rId14" action="ppaction://hlinkfile"/>
            </a:rPr>
            <a:t>18</a:t>
          </a:r>
          <a:endParaRPr lang="en-US" sz="2400" kern="1200" dirty="0">
            <a:latin typeface="Biondi" pitchFamily="2" charset="0"/>
          </a:endParaRPr>
        </a:p>
      </dsp:txBody>
      <dsp:txXfrm>
        <a:off x="4450" y="1521138"/>
        <a:ext cx="4038606" cy="2547360"/>
      </dsp:txXfrm>
    </dsp:sp>
    <dsp:sp modelId="{2DE80CEB-AFB2-481E-BF0E-E60CD697E8B3}">
      <dsp:nvSpPr>
        <dsp:cNvPr id="0" name=""/>
        <dsp:cNvSpPr/>
      </dsp:nvSpPr>
      <dsp:spPr>
        <a:xfrm>
          <a:off x="4575363" y="264"/>
          <a:ext cx="3802186" cy="1520874"/>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412496" tIns="235712" rIns="412496" bIns="235712" numCol="1" spcCol="1270" anchor="ctr" anchorCtr="0">
          <a:noAutofit/>
        </a:bodyPr>
        <a:lstStyle/>
        <a:p>
          <a:pPr lvl="0" algn="ctr" defTabSz="2578100">
            <a:lnSpc>
              <a:spcPct val="90000"/>
            </a:lnSpc>
            <a:spcBef>
              <a:spcPct val="0"/>
            </a:spcBef>
            <a:spcAft>
              <a:spcPct val="35000"/>
            </a:spcAft>
          </a:pPr>
          <a:r>
            <a:rPr lang="en-US" sz="5800" kern="1200" dirty="0" smtClean="0">
              <a:solidFill>
                <a:schemeClr val="accent2">
                  <a:lumMod val="50000"/>
                </a:schemeClr>
              </a:solidFill>
              <a:latin typeface="Biondi" pitchFamily="2" charset="0"/>
            </a:rPr>
            <a:t>2</a:t>
          </a:r>
          <a:r>
            <a:rPr lang="en-US" sz="5800" kern="1200" baseline="30000" dirty="0" smtClean="0">
              <a:solidFill>
                <a:schemeClr val="accent2">
                  <a:lumMod val="50000"/>
                </a:schemeClr>
              </a:solidFill>
              <a:latin typeface="Biondi" pitchFamily="2" charset="0"/>
            </a:rPr>
            <a:t>nd</a:t>
          </a:r>
          <a:r>
            <a:rPr lang="en-US" sz="5800" kern="1200" dirty="0" smtClean="0">
              <a:solidFill>
                <a:schemeClr val="accent2">
                  <a:lumMod val="50000"/>
                </a:schemeClr>
              </a:solidFill>
              <a:latin typeface="Biondi" pitchFamily="2" charset="0"/>
            </a:rPr>
            <a:t> Semester</a:t>
          </a:r>
          <a:endParaRPr lang="en-US" sz="5800" kern="1200" dirty="0">
            <a:solidFill>
              <a:schemeClr val="accent2">
                <a:lumMod val="50000"/>
              </a:schemeClr>
            </a:solidFill>
            <a:latin typeface="Biondi" pitchFamily="2" charset="0"/>
          </a:endParaRPr>
        </a:p>
      </dsp:txBody>
      <dsp:txXfrm>
        <a:off x="4575363" y="264"/>
        <a:ext cx="3802186" cy="1520874"/>
      </dsp:txXfrm>
    </dsp:sp>
    <dsp:sp modelId="{ED1CF8B4-F111-4D2F-8214-249F15EE1706}">
      <dsp:nvSpPr>
        <dsp:cNvPr id="0" name=""/>
        <dsp:cNvSpPr/>
      </dsp:nvSpPr>
      <dsp:spPr>
        <a:xfrm>
          <a:off x="4575363" y="1521138"/>
          <a:ext cx="3802186" cy="2547360"/>
        </a:xfrm>
        <a:prstGeom prst="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endParaRPr lang="en-US" sz="2400" kern="1200" dirty="0">
            <a:latin typeface="Biondi" pitchFamily="2" charset="0"/>
          </a:endParaRPr>
        </a:p>
        <a:p>
          <a:pPr marL="228600" lvl="1" indent="-228600" algn="l" defTabSz="1066800">
            <a:lnSpc>
              <a:spcPct val="90000"/>
            </a:lnSpc>
            <a:spcBef>
              <a:spcPct val="0"/>
            </a:spcBef>
            <a:spcAft>
              <a:spcPct val="15000"/>
            </a:spcAft>
            <a:buChar char="••"/>
          </a:pPr>
          <a:r>
            <a:rPr lang="en-US" sz="2400" kern="1200" dirty="0" smtClean="0">
              <a:latin typeface="Biondi" pitchFamily="2" charset="0"/>
            </a:rPr>
            <a:t>February </a:t>
          </a:r>
          <a:r>
            <a:rPr lang="en-US" sz="2000" kern="1200" dirty="0" smtClean="0">
              <a:latin typeface="Biondi" pitchFamily="2" charset="0"/>
              <a:hlinkClick xmlns:r="http://schemas.openxmlformats.org/officeDocument/2006/relationships" r:id="rId15" action="ppaction://hlinkfile"/>
            </a:rPr>
            <a:t>10</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16" action="ppaction://hlinkfile"/>
            </a:rPr>
            <a:t>17</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17" action="ppaction://hlinkfile"/>
            </a:rPr>
            <a:t>24</a:t>
          </a:r>
          <a:endParaRPr lang="en-US" sz="2400" kern="1200" dirty="0">
            <a:latin typeface="Biondi" pitchFamily="2" charset="0"/>
          </a:endParaRPr>
        </a:p>
        <a:p>
          <a:pPr marL="228600" lvl="1" indent="-228600" algn="l" defTabSz="1066800">
            <a:lnSpc>
              <a:spcPct val="90000"/>
            </a:lnSpc>
            <a:spcBef>
              <a:spcPct val="0"/>
            </a:spcBef>
            <a:spcAft>
              <a:spcPct val="15000"/>
            </a:spcAft>
            <a:buChar char="••"/>
          </a:pPr>
          <a:r>
            <a:rPr lang="en-US" sz="2400" kern="1200" dirty="0" smtClean="0">
              <a:latin typeface="Biondi" pitchFamily="2" charset="0"/>
            </a:rPr>
            <a:t>March </a:t>
          </a:r>
          <a:r>
            <a:rPr lang="en-US" sz="2000" kern="1200" dirty="0" smtClean="0">
              <a:latin typeface="Biondi" pitchFamily="2" charset="0"/>
              <a:hlinkClick xmlns:r="http://schemas.openxmlformats.org/officeDocument/2006/relationships" r:id="rId18" action="ppaction://hlinkfile"/>
            </a:rPr>
            <a:t>2</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19" action="ppaction://hlinkfile"/>
            </a:rPr>
            <a:t>9</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20" action="ppaction://hlinkfile"/>
            </a:rPr>
            <a:t>16</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21" action="ppaction://hlinkfile"/>
            </a:rPr>
            <a:t>23</a:t>
          </a:r>
          <a:endParaRPr lang="en-US" sz="2400" kern="1200" dirty="0">
            <a:latin typeface="Biondi" pitchFamily="2" charset="0"/>
          </a:endParaRPr>
        </a:p>
        <a:p>
          <a:pPr marL="228600" lvl="1" indent="-228600" algn="l" defTabSz="1066800">
            <a:lnSpc>
              <a:spcPct val="90000"/>
            </a:lnSpc>
            <a:spcBef>
              <a:spcPct val="0"/>
            </a:spcBef>
            <a:spcAft>
              <a:spcPct val="15000"/>
            </a:spcAft>
            <a:buChar char="••"/>
          </a:pPr>
          <a:r>
            <a:rPr lang="en-US" sz="2400" kern="1200" dirty="0" smtClean="0">
              <a:latin typeface="Biondi" pitchFamily="2" charset="0"/>
            </a:rPr>
            <a:t>April </a:t>
          </a:r>
          <a:r>
            <a:rPr lang="en-US" sz="2000" kern="1200" dirty="0" smtClean="0">
              <a:latin typeface="Biondi" pitchFamily="2" charset="0"/>
              <a:hlinkClick xmlns:r="http://schemas.openxmlformats.org/officeDocument/2006/relationships" r:id="rId22" action="ppaction://hlinkfile"/>
            </a:rPr>
            <a:t>13</a:t>
          </a:r>
          <a:r>
            <a:rPr lang="en-US" sz="2000" kern="1200" dirty="0" smtClean="0">
              <a:latin typeface="Biondi" pitchFamily="2" charset="0"/>
            </a:rPr>
            <a:t>, </a:t>
          </a:r>
          <a:r>
            <a:rPr lang="en-US" sz="2000" kern="1200" dirty="0" smtClean="0">
              <a:latin typeface="Biondi" pitchFamily="2" charset="0"/>
              <a:hlinkClick xmlns:r="http://schemas.openxmlformats.org/officeDocument/2006/relationships" r:id="rId23" action="ppaction://hlinkfile"/>
            </a:rPr>
            <a:t>27</a:t>
          </a:r>
          <a:r>
            <a:rPr lang="en-US" sz="2000" kern="1200" dirty="0" smtClean="0">
              <a:latin typeface="Biondi" pitchFamily="2" charset="0"/>
            </a:rPr>
            <a:t> </a:t>
          </a:r>
          <a:endParaRPr lang="en-US" sz="2400" kern="1200" dirty="0">
            <a:latin typeface="Biondi" pitchFamily="2" charset="0"/>
          </a:endParaRPr>
        </a:p>
        <a:p>
          <a:pPr marL="228600" lvl="1" indent="-228600" algn="l" defTabSz="1066800">
            <a:lnSpc>
              <a:spcPct val="90000"/>
            </a:lnSpc>
            <a:spcBef>
              <a:spcPct val="0"/>
            </a:spcBef>
            <a:spcAft>
              <a:spcPct val="15000"/>
            </a:spcAft>
            <a:buChar char="••"/>
          </a:pPr>
          <a:r>
            <a:rPr lang="en-US" sz="2400" kern="1200" dirty="0" smtClean="0">
              <a:latin typeface="Biondi" pitchFamily="2" charset="0"/>
            </a:rPr>
            <a:t>May </a:t>
          </a:r>
          <a:r>
            <a:rPr lang="en-US" sz="2000" kern="1200" dirty="0" smtClean="0">
              <a:latin typeface="Biondi" pitchFamily="2" charset="0"/>
              <a:hlinkClick xmlns:r="http://schemas.openxmlformats.org/officeDocument/2006/relationships" r:id="rId24" action="ppaction://hlinkfile"/>
            </a:rPr>
            <a:t>10</a:t>
          </a:r>
          <a:endParaRPr lang="en-US" sz="2400" kern="1200" dirty="0">
            <a:latin typeface="Biondi" pitchFamily="2" charset="0"/>
          </a:endParaRPr>
        </a:p>
      </dsp:txBody>
      <dsp:txXfrm>
        <a:off x="4575363" y="1521138"/>
        <a:ext cx="3802186" cy="2547360"/>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21A711A-345F-4E24-9099-20CCDE3B40F8}">
      <dsp:nvSpPr>
        <dsp:cNvPr id="0" name=""/>
        <dsp:cNvSpPr/>
      </dsp:nvSpPr>
      <dsp:spPr>
        <a:xfrm>
          <a:off x="0" y="129539"/>
          <a:ext cx="4160520" cy="4160520"/>
        </a:xfrm>
        <a:prstGeom prst="pie">
          <a:avLst>
            <a:gd name="adj1" fmla="val 5400000"/>
            <a:gd name="adj2" fmla="val 16200000"/>
          </a:avLst>
        </a:prstGeom>
        <a:gradFill rotWithShape="0">
          <a:gsLst>
            <a:gs pos="0">
              <a:schemeClr val="accent1">
                <a:alpha val="90000"/>
                <a:hueOff val="0"/>
                <a:satOff val="0"/>
                <a:lumOff val="0"/>
                <a:alphaOff val="0"/>
                <a:shade val="51000"/>
                <a:satMod val="130000"/>
              </a:schemeClr>
            </a:gs>
            <a:gs pos="80000">
              <a:schemeClr val="accent1">
                <a:alpha val="90000"/>
                <a:hueOff val="0"/>
                <a:satOff val="0"/>
                <a:lumOff val="0"/>
                <a:alphaOff val="0"/>
                <a:shade val="93000"/>
                <a:satMod val="130000"/>
              </a:schemeClr>
            </a:gs>
            <a:gs pos="100000">
              <a:schemeClr val="accent1">
                <a:alpha val="9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4AC26E44-E344-4A11-8312-5DB9496F5601}">
      <dsp:nvSpPr>
        <dsp:cNvPr id="0" name=""/>
        <dsp:cNvSpPr/>
      </dsp:nvSpPr>
      <dsp:spPr>
        <a:xfrm>
          <a:off x="2080260" y="129539"/>
          <a:ext cx="4853939" cy="4160520"/>
        </a:xfrm>
        <a:prstGeom prst="rect">
          <a:avLst/>
        </a:prstGeom>
        <a:solidFill>
          <a:schemeClr val="lt1">
            <a:alpha val="90000"/>
            <a:hueOff val="0"/>
            <a:satOff val="0"/>
            <a:lumOff val="0"/>
            <a:alphaOff val="0"/>
          </a:schemeClr>
        </a:solidFill>
        <a:ln w="9525" cap="flat" cmpd="sng" algn="ctr">
          <a:solidFill>
            <a:schemeClr val="accent1">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n-US" sz="4400" kern="1200" dirty="0" smtClean="0"/>
            <a:t>Other Papers</a:t>
          </a:r>
          <a:endParaRPr lang="en-US" sz="4400" kern="1200" dirty="0"/>
        </a:p>
      </dsp:txBody>
      <dsp:txXfrm>
        <a:off x="2080260" y="129539"/>
        <a:ext cx="2426969" cy="1976247"/>
      </dsp:txXfrm>
    </dsp:sp>
    <dsp:sp modelId="{12D0CE92-86C8-4F3F-8745-A74BDC2B007D}">
      <dsp:nvSpPr>
        <dsp:cNvPr id="0" name=""/>
        <dsp:cNvSpPr/>
      </dsp:nvSpPr>
      <dsp:spPr>
        <a:xfrm>
          <a:off x="1092136" y="2105787"/>
          <a:ext cx="1976247" cy="1976247"/>
        </a:xfrm>
        <a:prstGeom prst="pie">
          <a:avLst>
            <a:gd name="adj1" fmla="val 5400000"/>
            <a:gd name="adj2" fmla="val 16200000"/>
          </a:avLst>
        </a:prstGeom>
        <a:gradFill rotWithShape="0">
          <a:gsLst>
            <a:gs pos="0">
              <a:schemeClr val="accent1">
                <a:alpha val="90000"/>
                <a:hueOff val="0"/>
                <a:satOff val="0"/>
                <a:lumOff val="0"/>
                <a:alphaOff val="-40000"/>
                <a:shade val="51000"/>
                <a:satMod val="130000"/>
              </a:schemeClr>
            </a:gs>
            <a:gs pos="80000">
              <a:schemeClr val="accent1">
                <a:alpha val="90000"/>
                <a:hueOff val="0"/>
                <a:satOff val="0"/>
                <a:lumOff val="0"/>
                <a:alphaOff val="-40000"/>
                <a:shade val="93000"/>
                <a:satMod val="130000"/>
              </a:schemeClr>
            </a:gs>
            <a:gs pos="100000">
              <a:schemeClr val="accent1">
                <a:alpha val="90000"/>
                <a:hueOff val="0"/>
                <a:satOff val="0"/>
                <a:lumOff val="0"/>
                <a:alphaOff val="-4000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9B45853-D04E-43DB-9F99-1C911A8305B7}">
      <dsp:nvSpPr>
        <dsp:cNvPr id="0" name=""/>
        <dsp:cNvSpPr/>
      </dsp:nvSpPr>
      <dsp:spPr>
        <a:xfrm>
          <a:off x="2080260" y="2105787"/>
          <a:ext cx="4853939" cy="1976247"/>
        </a:xfrm>
        <a:prstGeom prst="rect">
          <a:avLst/>
        </a:prstGeom>
        <a:solidFill>
          <a:schemeClr val="lt1">
            <a:alpha val="90000"/>
            <a:hueOff val="0"/>
            <a:satOff val="0"/>
            <a:lumOff val="0"/>
            <a:alphaOff val="0"/>
          </a:schemeClr>
        </a:solidFill>
        <a:ln w="9525" cap="flat" cmpd="sng" algn="ctr">
          <a:solidFill>
            <a:schemeClr val="accent1">
              <a:alpha val="90000"/>
              <a:hueOff val="0"/>
              <a:satOff val="0"/>
              <a:lumOff val="0"/>
              <a:alphaOff val="-4000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n-US" sz="4400" kern="1200" smtClean="0"/>
            <a:t>Literary Analysis</a:t>
          </a:r>
          <a:endParaRPr lang="en-US" sz="4400" kern="1200" dirty="0"/>
        </a:p>
      </dsp:txBody>
      <dsp:txXfrm>
        <a:off x="2080260" y="2105787"/>
        <a:ext cx="2426969" cy="1976247"/>
      </dsp:txXfrm>
    </dsp:sp>
    <dsp:sp modelId="{48CB583C-6376-42F0-874E-DADC9B551091}">
      <dsp:nvSpPr>
        <dsp:cNvPr id="0" name=""/>
        <dsp:cNvSpPr/>
      </dsp:nvSpPr>
      <dsp:spPr>
        <a:xfrm>
          <a:off x="4507230" y="129539"/>
          <a:ext cx="2426969" cy="1976247"/>
        </a:xfrm>
        <a:prstGeom prst="rect">
          <a:avLst/>
        </a:prstGeom>
        <a:noFill/>
        <a:ln w="9525" cap="flat" cmpd="sng" algn="ctr">
          <a:noFill/>
          <a:prstDash val="solid"/>
        </a:ln>
        <a:effectLst>
          <a:outerShdw blurRad="40000" dist="23000" dir="5400000" rotWithShape="0">
            <a:srgbClr val="000000">
              <a:alpha val="35000"/>
            </a:srgbClr>
          </a:outerShdw>
        </a:effectLst>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US" sz="1800" kern="1200" smtClean="0">
              <a:hlinkClick xmlns:r="http://schemas.openxmlformats.org/officeDocument/2006/relationships" r:id="rId1" action="ppaction://hlinkfile"/>
            </a:rPr>
            <a:t>College Essay</a:t>
          </a:r>
          <a:endParaRPr lang="en-US" sz="1800" kern="1200" dirty="0"/>
        </a:p>
        <a:p>
          <a:pPr marL="171450" lvl="1" indent="-171450" algn="l" defTabSz="800100">
            <a:lnSpc>
              <a:spcPct val="90000"/>
            </a:lnSpc>
            <a:spcBef>
              <a:spcPct val="0"/>
            </a:spcBef>
            <a:spcAft>
              <a:spcPct val="15000"/>
            </a:spcAft>
            <a:buChar char="••"/>
          </a:pPr>
          <a:r>
            <a:rPr lang="en-US" sz="1800" kern="1200" dirty="0" smtClean="0">
              <a:hlinkClick xmlns:r="http://schemas.openxmlformats.org/officeDocument/2006/relationships" r:id="rId2" action="ppaction://hlinkfile"/>
            </a:rPr>
            <a:t>Epic Hero Superhero Compare &amp; Contrast</a:t>
          </a:r>
          <a:endParaRPr lang="en-US" sz="1800" kern="1200" dirty="0"/>
        </a:p>
        <a:p>
          <a:pPr marL="171450" lvl="1" indent="-171450" algn="l" defTabSz="800100">
            <a:lnSpc>
              <a:spcPct val="90000"/>
            </a:lnSpc>
            <a:spcBef>
              <a:spcPct val="0"/>
            </a:spcBef>
            <a:spcAft>
              <a:spcPct val="15000"/>
            </a:spcAft>
            <a:buChar char="••"/>
          </a:pPr>
          <a:r>
            <a:rPr lang="en-US" sz="1800" kern="1200" dirty="0" smtClean="0">
              <a:hlinkClick xmlns:r="http://schemas.openxmlformats.org/officeDocument/2006/relationships" r:id="rId3" action="ppaction://hlinkfile"/>
            </a:rPr>
            <a:t>Shakespeare Compare &amp; Contrast</a:t>
          </a:r>
          <a:endParaRPr lang="en-US" sz="1800" kern="1200" dirty="0"/>
        </a:p>
      </dsp:txBody>
      <dsp:txXfrm>
        <a:off x="4507230" y="129539"/>
        <a:ext cx="2426969" cy="1976247"/>
      </dsp:txXfrm>
    </dsp:sp>
    <dsp:sp modelId="{44485013-637D-4748-8CDA-F1D5149F7135}">
      <dsp:nvSpPr>
        <dsp:cNvPr id="0" name=""/>
        <dsp:cNvSpPr/>
      </dsp:nvSpPr>
      <dsp:spPr>
        <a:xfrm>
          <a:off x="4495798" y="2057408"/>
          <a:ext cx="2426969" cy="1976247"/>
        </a:xfrm>
        <a:prstGeom prst="rect">
          <a:avLst/>
        </a:prstGeom>
        <a:noFill/>
        <a:ln w="9525" cap="flat" cmpd="sng" algn="ctr">
          <a:noFill/>
          <a:prstDash val="solid"/>
        </a:ln>
        <a:effectLst>
          <a:outerShdw blurRad="40000" dist="23000" dir="5400000" rotWithShape="0">
            <a:srgbClr val="000000">
              <a:alpha val="35000"/>
            </a:srgbClr>
          </a:outerShdw>
        </a:effectLst>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smtClean="0">
              <a:hlinkClick xmlns:r="http://schemas.openxmlformats.org/officeDocument/2006/relationships" r:id="rId4" action="ppaction://hlinkfile"/>
            </a:rPr>
            <a:t>Poetry</a:t>
          </a:r>
          <a:endParaRPr lang="en-US" sz="1800" kern="1200" dirty="0"/>
        </a:p>
        <a:p>
          <a:pPr marL="171450" lvl="1" indent="-171450" algn="l" defTabSz="800100">
            <a:lnSpc>
              <a:spcPct val="90000"/>
            </a:lnSpc>
            <a:spcBef>
              <a:spcPct val="0"/>
            </a:spcBef>
            <a:spcAft>
              <a:spcPct val="15000"/>
            </a:spcAft>
            <a:buChar char="••"/>
          </a:pPr>
          <a:r>
            <a:rPr lang="en-US" sz="1800" kern="1200" dirty="0" smtClean="0">
              <a:hlinkClick xmlns:r="http://schemas.openxmlformats.org/officeDocument/2006/relationships" r:id="rId5" action="ppaction://hlinkfile"/>
            </a:rPr>
            <a:t>Short Story</a:t>
          </a:r>
          <a:endParaRPr lang="en-US" sz="1800" kern="1200" dirty="0"/>
        </a:p>
        <a:p>
          <a:pPr marL="171450" lvl="1" indent="-171450" algn="l" defTabSz="800100">
            <a:lnSpc>
              <a:spcPct val="90000"/>
            </a:lnSpc>
            <a:spcBef>
              <a:spcPct val="0"/>
            </a:spcBef>
            <a:spcAft>
              <a:spcPct val="15000"/>
            </a:spcAft>
            <a:buChar char="••"/>
          </a:pPr>
          <a:r>
            <a:rPr lang="en-US" sz="1800" kern="1200" dirty="0" smtClean="0">
              <a:hlinkClick xmlns:r="http://schemas.openxmlformats.org/officeDocument/2006/relationships" r:id="rId6" action="ppaction://hlinkfile"/>
            </a:rPr>
            <a:t>Novel</a:t>
          </a:r>
          <a:endParaRPr lang="en-US" sz="1800" kern="1200" dirty="0"/>
        </a:p>
      </dsp:txBody>
      <dsp:txXfrm>
        <a:off x="4495798" y="2057408"/>
        <a:ext cx="2426969" cy="1976247"/>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469FC82-79CC-4B18-8C20-0814384B5FB5}">
      <dsp:nvSpPr>
        <dsp:cNvPr id="0" name=""/>
        <dsp:cNvSpPr/>
      </dsp:nvSpPr>
      <dsp:spPr>
        <a:xfrm>
          <a:off x="1720937" y="545"/>
          <a:ext cx="3382052" cy="3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90000"/>
            </a:lnSpc>
            <a:spcBef>
              <a:spcPct val="0"/>
            </a:spcBef>
            <a:spcAft>
              <a:spcPct val="35000"/>
            </a:spcAft>
          </a:pPr>
          <a:r>
            <a:rPr lang="en-US" sz="1400" kern="1200" dirty="0" smtClean="0">
              <a:solidFill>
                <a:schemeClr val="bg1"/>
              </a:solidFill>
              <a:hlinkClick xmlns:r="http://schemas.openxmlformats.org/officeDocument/2006/relationships" r:id="rId1" action="ppaction://hlinkfile"/>
            </a:rPr>
            <a:t>Asian Persuasive</a:t>
          </a:r>
          <a:endParaRPr lang="en-US" sz="1400" kern="1200" dirty="0">
            <a:solidFill>
              <a:schemeClr val="bg1"/>
            </a:solidFill>
          </a:endParaRPr>
        </a:p>
      </dsp:txBody>
      <dsp:txXfrm>
        <a:off x="1720937" y="545"/>
        <a:ext cx="3382052" cy="307459"/>
      </dsp:txXfrm>
    </dsp:sp>
    <dsp:sp modelId="{62EDC948-6FCC-44AA-856B-3E6690FAFDD1}">
      <dsp:nvSpPr>
        <dsp:cNvPr id="0" name=""/>
        <dsp:cNvSpPr/>
      </dsp:nvSpPr>
      <dsp:spPr>
        <a:xfrm>
          <a:off x="1720937" y="308004"/>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55436E-722B-4B50-8696-37485EA77A98}">
      <dsp:nvSpPr>
        <dsp:cNvPr id="0" name=""/>
        <dsp:cNvSpPr/>
      </dsp:nvSpPr>
      <dsp:spPr>
        <a:xfrm>
          <a:off x="2196303" y="308004"/>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86B3A4-5D7F-4599-8CFC-D277E3EB2242}">
      <dsp:nvSpPr>
        <dsp:cNvPr id="0" name=""/>
        <dsp:cNvSpPr/>
      </dsp:nvSpPr>
      <dsp:spPr>
        <a:xfrm>
          <a:off x="2672045" y="308004"/>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7A5958-CF55-41FE-82C7-71BEC903410B}">
      <dsp:nvSpPr>
        <dsp:cNvPr id="0" name=""/>
        <dsp:cNvSpPr/>
      </dsp:nvSpPr>
      <dsp:spPr>
        <a:xfrm>
          <a:off x="3147412" y="308004"/>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A6B231-EAD1-431E-A334-6ECF62AE0640}">
      <dsp:nvSpPr>
        <dsp:cNvPr id="0" name=""/>
        <dsp:cNvSpPr/>
      </dsp:nvSpPr>
      <dsp:spPr>
        <a:xfrm>
          <a:off x="3623154" y="308004"/>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ACBC67-08C4-42B7-8452-FC51F16B1E64}">
      <dsp:nvSpPr>
        <dsp:cNvPr id="0" name=""/>
        <dsp:cNvSpPr/>
      </dsp:nvSpPr>
      <dsp:spPr>
        <a:xfrm>
          <a:off x="4098520" y="308004"/>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DEE008-2E7C-42DD-9822-2412C80C8B53}">
      <dsp:nvSpPr>
        <dsp:cNvPr id="0" name=""/>
        <dsp:cNvSpPr/>
      </dsp:nvSpPr>
      <dsp:spPr>
        <a:xfrm>
          <a:off x="4574262" y="308004"/>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F03820-7A0D-4B6E-9F2A-25CF23C4DC9A}">
      <dsp:nvSpPr>
        <dsp:cNvPr id="0" name=""/>
        <dsp:cNvSpPr/>
      </dsp:nvSpPr>
      <dsp:spPr>
        <a:xfrm>
          <a:off x="1720937" y="370635"/>
          <a:ext cx="3426018" cy="501044"/>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t" anchorCtr="0">
          <a:noAutofit/>
        </a:bodyPr>
        <a:lstStyle/>
        <a:p>
          <a:pPr lvl="0" algn="l" defTabSz="444500">
            <a:lnSpc>
              <a:spcPct val="90000"/>
            </a:lnSpc>
            <a:spcBef>
              <a:spcPct val="0"/>
            </a:spcBef>
            <a:spcAft>
              <a:spcPct val="35000"/>
            </a:spcAft>
          </a:pPr>
          <a:r>
            <a:rPr lang="en-US" sz="1000" kern="1200" dirty="0" smtClean="0"/>
            <a:t>Which is better</a:t>
          </a:r>
          <a:endParaRPr lang="en-US" sz="1000" kern="1200" dirty="0"/>
        </a:p>
        <a:p>
          <a:pPr marL="57150" lvl="1" indent="-57150" algn="l" defTabSz="355600">
            <a:lnSpc>
              <a:spcPct val="90000"/>
            </a:lnSpc>
            <a:spcBef>
              <a:spcPct val="0"/>
            </a:spcBef>
            <a:spcAft>
              <a:spcPct val="15000"/>
            </a:spcAft>
            <a:buChar char="••"/>
          </a:pPr>
          <a:r>
            <a:rPr lang="en-US" sz="800" kern="1200" dirty="0" smtClean="0"/>
            <a:t>Taoist</a:t>
          </a:r>
          <a:endParaRPr lang="en-US" sz="800" kern="1200" dirty="0"/>
        </a:p>
        <a:p>
          <a:pPr marL="57150" lvl="1" indent="-57150" algn="l" defTabSz="355600">
            <a:lnSpc>
              <a:spcPct val="90000"/>
            </a:lnSpc>
            <a:spcBef>
              <a:spcPct val="0"/>
            </a:spcBef>
            <a:spcAft>
              <a:spcPct val="15000"/>
            </a:spcAft>
            <a:buChar char="••"/>
          </a:pPr>
          <a:r>
            <a:rPr lang="en-US" sz="800" kern="1200" dirty="0" smtClean="0"/>
            <a:t>Confucianism</a:t>
          </a:r>
          <a:endParaRPr lang="en-US" sz="800" kern="1200" dirty="0"/>
        </a:p>
      </dsp:txBody>
      <dsp:txXfrm>
        <a:off x="1720937" y="370635"/>
        <a:ext cx="3426018" cy="501044"/>
      </dsp:txXfrm>
    </dsp:sp>
    <dsp:sp modelId="{EE651B21-CA47-4CAF-AB1C-78CA5213B2AF}">
      <dsp:nvSpPr>
        <dsp:cNvPr id="0" name=""/>
        <dsp:cNvSpPr/>
      </dsp:nvSpPr>
      <dsp:spPr>
        <a:xfrm>
          <a:off x="1720937" y="986031"/>
          <a:ext cx="3382052" cy="3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90000"/>
            </a:lnSpc>
            <a:spcBef>
              <a:spcPct val="0"/>
            </a:spcBef>
            <a:spcAft>
              <a:spcPct val="35000"/>
            </a:spcAft>
          </a:pPr>
          <a:r>
            <a:rPr lang="en-US" sz="1400" kern="1200" dirty="0" smtClean="0">
              <a:solidFill>
                <a:schemeClr val="bg1"/>
              </a:solidFill>
              <a:hlinkClick xmlns:r="http://schemas.openxmlformats.org/officeDocument/2006/relationships" r:id="rId2" action="ppaction://hlinkfile"/>
            </a:rPr>
            <a:t>Asian Comparative </a:t>
          </a:r>
          <a:endParaRPr lang="en-US" sz="1400" kern="1200" dirty="0">
            <a:solidFill>
              <a:schemeClr val="bg1"/>
            </a:solidFill>
          </a:endParaRPr>
        </a:p>
      </dsp:txBody>
      <dsp:txXfrm>
        <a:off x="1720937" y="986031"/>
        <a:ext cx="3382052" cy="307459"/>
      </dsp:txXfrm>
    </dsp:sp>
    <dsp:sp modelId="{63502591-7965-400F-8420-BA38BC80E45D}">
      <dsp:nvSpPr>
        <dsp:cNvPr id="0" name=""/>
        <dsp:cNvSpPr/>
      </dsp:nvSpPr>
      <dsp:spPr>
        <a:xfrm>
          <a:off x="1720937" y="1293490"/>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1AA1C0-31CD-4E91-A2EC-0F5D33167CB0}">
      <dsp:nvSpPr>
        <dsp:cNvPr id="0" name=""/>
        <dsp:cNvSpPr/>
      </dsp:nvSpPr>
      <dsp:spPr>
        <a:xfrm>
          <a:off x="2196303" y="1293490"/>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A2E287-45BF-4385-A2AC-3FD055D9906F}">
      <dsp:nvSpPr>
        <dsp:cNvPr id="0" name=""/>
        <dsp:cNvSpPr/>
      </dsp:nvSpPr>
      <dsp:spPr>
        <a:xfrm>
          <a:off x="2672045" y="1293490"/>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E31E69-16D3-48F8-B670-A3F84B0D8625}">
      <dsp:nvSpPr>
        <dsp:cNvPr id="0" name=""/>
        <dsp:cNvSpPr/>
      </dsp:nvSpPr>
      <dsp:spPr>
        <a:xfrm>
          <a:off x="3147412" y="1293490"/>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AB4A83-511C-40DE-9C45-9C5B7C974831}">
      <dsp:nvSpPr>
        <dsp:cNvPr id="0" name=""/>
        <dsp:cNvSpPr/>
      </dsp:nvSpPr>
      <dsp:spPr>
        <a:xfrm>
          <a:off x="3623154" y="1293490"/>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FFBD52-BDC1-4E7F-837B-AC7052ED50DD}">
      <dsp:nvSpPr>
        <dsp:cNvPr id="0" name=""/>
        <dsp:cNvSpPr/>
      </dsp:nvSpPr>
      <dsp:spPr>
        <a:xfrm>
          <a:off x="4098520" y="1293490"/>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A0C43C-8D7F-4F0F-ABB4-88B8D2B50C8F}">
      <dsp:nvSpPr>
        <dsp:cNvPr id="0" name=""/>
        <dsp:cNvSpPr/>
      </dsp:nvSpPr>
      <dsp:spPr>
        <a:xfrm>
          <a:off x="4574262" y="1293490"/>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B6E0EC-8D97-4B52-8545-56476B00022B}">
      <dsp:nvSpPr>
        <dsp:cNvPr id="0" name=""/>
        <dsp:cNvSpPr/>
      </dsp:nvSpPr>
      <dsp:spPr>
        <a:xfrm>
          <a:off x="1720937" y="1356121"/>
          <a:ext cx="3426018" cy="501044"/>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444500">
            <a:lnSpc>
              <a:spcPct val="90000"/>
            </a:lnSpc>
            <a:spcBef>
              <a:spcPct val="0"/>
            </a:spcBef>
            <a:spcAft>
              <a:spcPct val="35000"/>
            </a:spcAft>
          </a:pPr>
          <a:r>
            <a:rPr lang="en-US" sz="1000" kern="1200" dirty="0" smtClean="0"/>
            <a:t>Taoist</a:t>
          </a:r>
          <a:endParaRPr lang="en-US" sz="1000" kern="1200" dirty="0"/>
        </a:p>
        <a:p>
          <a:pPr lvl="0" algn="l" defTabSz="444500">
            <a:lnSpc>
              <a:spcPct val="90000"/>
            </a:lnSpc>
            <a:spcBef>
              <a:spcPct val="0"/>
            </a:spcBef>
            <a:spcAft>
              <a:spcPct val="35000"/>
            </a:spcAft>
          </a:pPr>
          <a:r>
            <a:rPr lang="en-US" sz="1000" kern="1200" dirty="0" smtClean="0"/>
            <a:t>Confucianism</a:t>
          </a:r>
          <a:endParaRPr lang="en-US" sz="1000" kern="1200" dirty="0"/>
        </a:p>
      </dsp:txBody>
      <dsp:txXfrm>
        <a:off x="1720937" y="1356121"/>
        <a:ext cx="3426018" cy="501044"/>
      </dsp:txXfrm>
    </dsp:sp>
    <dsp:sp modelId="{F6F7CD35-5FD0-47C6-906C-07CDEEEB673E}">
      <dsp:nvSpPr>
        <dsp:cNvPr id="0" name=""/>
        <dsp:cNvSpPr/>
      </dsp:nvSpPr>
      <dsp:spPr>
        <a:xfrm>
          <a:off x="1720937" y="1971517"/>
          <a:ext cx="3382052" cy="3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90000"/>
            </a:lnSpc>
            <a:spcBef>
              <a:spcPct val="0"/>
            </a:spcBef>
            <a:spcAft>
              <a:spcPct val="35000"/>
            </a:spcAft>
          </a:pPr>
          <a:r>
            <a:rPr lang="en-US" sz="1400" kern="1200" dirty="0" smtClean="0">
              <a:solidFill>
                <a:schemeClr val="bg1"/>
              </a:solidFill>
              <a:hlinkClick xmlns:r="http://schemas.openxmlformats.org/officeDocument/2006/relationships" r:id="rId3" action="ppaction://hlinkfile"/>
            </a:rPr>
            <a:t>Explanation</a:t>
          </a:r>
          <a:r>
            <a:rPr lang="en-US" sz="1400" kern="1200" dirty="0" smtClean="0">
              <a:solidFill>
                <a:schemeClr val="bg1"/>
              </a:solidFill>
            </a:rPr>
            <a:t> </a:t>
          </a:r>
          <a:endParaRPr lang="en-US" sz="1400" kern="1200" dirty="0">
            <a:solidFill>
              <a:schemeClr val="bg1"/>
            </a:solidFill>
          </a:endParaRPr>
        </a:p>
      </dsp:txBody>
      <dsp:txXfrm>
        <a:off x="1720937" y="1971517"/>
        <a:ext cx="3382052" cy="307459"/>
      </dsp:txXfrm>
    </dsp:sp>
    <dsp:sp modelId="{FFEF991C-CE80-4CC1-9D72-2937BD893B2F}">
      <dsp:nvSpPr>
        <dsp:cNvPr id="0" name=""/>
        <dsp:cNvSpPr/>
      </dsp:nvSpPr>
      <dsp:spPr>
        <a:xfrm>
          <a:off x="1720937" y="2278976"/>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EC7469-7E29-42A8-926B-5ABDDBE07275}">
      <dsp:nvSpPr>
        <dsp:cNvPr id="0" name=""/>
        <dsp:cNvSpPr/>
      </dsp:nvSpPr>
      <dsp:spPr>
        <a:xfrm>
          <a:off x="2196303" y="2278976"/>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A8AFB1-8803-4230-84AD-54F40B112A89}">
      <dsp:nvSpPr>
        <dsp:cNvPr id="0" name=""/>
        <dsp:cNvSpPr/>
      </dsp:nvSpPr>
      <dsp:spPr>
        <a:xfrm>
          <a:off x="2672045" y="2278976"/>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24CD97A-B409-4A42-B6B5-7F384DC3D661}">
      <dsp:nvSpPr>
        <dsp:cNvPr id="0" name=""/>
        <dsp:cNvSpPr/>
      </dsp:nvSpPr>
      <dsp:spPr>
        <a:xfrm>
          <a:off x="3147412" y="2278976"/>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1FE0E7-45A0-4C5D-A1FC-7AF5D872E8EB}">
      <dsp:nvSpPr>
        <dsp:cNvPr id="0" name=""/>
        <dsp:cNvSpPr/>
      </dsp:nvSpPr>
      <dsp:spPr>
        <a:xfrm>
          <a:off x="3623154" y="2278976"/>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DB1F31-3011-4BB6-81FE-A976B1628E25}">
      <dsp:nvSpPr>
        <dsp:cNvPr id="0" name=""/>
        <dsp:cNvSpPr/>
      </dsp:nvSpPr>
      <dsp:spPr>
        <a:xfrm>
          <a:off x="4098520" y="2278976"/>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3F3BEE-DA06-4158-B48C-29DCFF5768BE}">
      <dsp:nvSpPr>
        <dsp:cNvPr id="0" name=""/>
        <dsp:cNvSpPr/>
      </dsp:nvSpPr>
      <dsp:spPr>
        <a:xfrm>
          <a:off x="4574262" y="2278976"/>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9DB3BD-0D4B-48B8-AD9E-4D02CAEF706F}">
      <dsp:nvSpPr>
        <dsp:cNvPr id="0" name=""/>
        <dsp:cNvSpPr/>
      </dsp:nvSpPr>
      <dsp:spPr>
        <a:xfrm>
          <a:off x="1720937" y="2341607"/>
          <a:ext cx="3426018" cy="501044"/>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t" anchorCtr="0">
          <a:noAutofit/>
        </a:bodyPr>
        <a:lstStyle/>
        <a:p>
          <a:pPr lvl="0" algn="l" defTabSz="444500">
            <a:lnSpc>
              <a:spcPct val="90000"/>
            </a:lnSpc>
            <a:spcBef>
              <a:spcPct val="0"/>
            </a:spcBef>
            <a:spcAft>
              <a:spcPct val="35000"/>
            </a:spcAft>
          </a:pPr>
          <a:r>
            <a:rPr lang="en-US" sz="1000" kern="1200" dirty="0" smtClean="0"/>
            <a:t>How to </a:t>
          </a:r>
          <a:endParaRPr lang="en-US" sz="1000" kern="1200" dirty="0"/>
        </a:p>
        <a:p>
          <a:pPr marL="57150" lvl="1" indent="-57150" algn="l" defTabSz="355600">
            <a:lnSpc>
              <a:spcPct val="90000"/>
            </a:lnSpc>
            <a:spcBef>
              <a:spcPct val="0"/>
            </a:spcBef>
            <a:spcAft>
              <a:spcPct val="15000"/>
            </a:spcAft>
            <a:buChar char="••"/>
          </a:pPr>
          <a:r>
            <a:rPr lang="en-US" sz="800" kern="1200" dirty="0" smtClean="0"/>
            <a:t> bake, fix or make</a:t>
          </a:r>
          <a:endParaRPr lang="en-US" sz="800" kern="1200" dirty="0"/>
        </a:p>
      </dsp:txBody>
      <dsp:txXfrm>
        <a:off x="1720937" y="2341607"/>
        <a:ext cx="3426018" cy="501044"/>
      </dsp:txXfrm>
    </dsp:sp>
    <dsp:sp modelId="{F7C5EB47-503C-4DCF-A9B4-7B725A31135E}">
      <dsp:nvSpPr>
        <dsp:cNvPr id="0" name=""/>
        <dsp:cNvSpPr/>
      </dsp:nvSpPr>
      <dsp:spPr>
        <a:xfrm>
          <a:off x="1720937" y="2957003"/>
          <a:ext cx="3382052" cy="3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90000"/>
            </a:lnSpc>
            <a:spcBef>
              <a:spcPct val="0"/>
            </a:spcBef>
            <a:spcAft>
              <a:spcPct val="35000"/>
            </a:spcAft>
          </a:pPr>
          <a:r>
            <a:rPr lang="en-US" sz="1400" kern="1200" dirty="0" smtClean="0">
              <a:solidFill>
                <a:schemeClr val="bg1"/>
              </a:solidFill>
              <a:hlinkClick xmlns:r="http://schemas.openxmlformats.org/officeDocument/2006/relationships" r:id="rId4" action="ppaction://hlinkfile"/>
            </a:rPr>
            <a:t>Website Analysis</a:t>
          </a:r>
          <a:endParaRPr lang="en-US" sz="1400" kern="1200" dirty="0">
            <a:solidFill>
              <a:schemeClr val="bg1"/>
            </a:solidFill>
          </a:endParaRPr>
        </a:p>
      </dsp:txBody>
      <dsp:txXfrm>
        <a:off x="1720937" y="2957003"/>
        <a:ext cx="3382052" cy="307459"/>
      </dsp:txXfrm>
    </dsp:sp>
    <dsp:sp modelId="{D2BB53D9-89E7-48BF-8EAC-60947983966A}">
      <dsp:nvSpPr>
        <dsp:cNvPr id="0" name=""/>
        <dsp:cNvSpPr/>
      </dsp:nvSpPr>
      <dsp:spPr>
        <a:xfrm>
          <a:off x="1720937" y="3264462"/>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C8A1FA-2D8F-4296-96D2-FBFBA5B51866}">
      <dsp:nvSpPr>
        <dsp:cNvPr id="0" name=""/>
        <dsp:cNvSpPr/>
      </dsp:nvSpPr>
      <dsp:spPr>
        <a:xfrm>
          <a:off x="2196303" y="3264462"/>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4AF2B4-EF27-414A-9CA2-ACA7C23BC942}">
      <dsp:nvSpPr>
        <dsp:cNvPr id="0" name=""/>
        <dsp:cNvSpPr/>
      </dsp:nvSpPr>
      <dsp:spPr>
        <a:xfrm>
          <a:off x="2672045" y="3264462"/>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D92793-497C-446B-855B-14EDABD7A836}">
      <dsp:nvSpPr>
        <dsp:cNvPr id="0" name=""/>
        <dsp:cNvSpPr/>
      </dsp:nvSpPr>
      <dsp:spPr>
        <a:xfrm>
          <a:off x="3147412" y="3264462"/>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F4BA69-D7A5-4573-8524-698EC3CA9C01}">
      <dsp:nvSpPr>
        <dsp:cNvPr id="0" name=""/>
        <dsp:cNvSpPr/>
      </dsp:nvSpPr>
      <dsp:spPr>
        <a:xfrm>
          <a:off x="3623154" y="3264462"/>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61AE9A-E1EC-4C8E-9C42-4D0FF0B7E998}">
      <dsp:nvSpPr>
        <dsp:cNvPr id="0" name=""/>
        <dsp:cNvSpPr/>
      </dsp:nvSpPr>
      <dsp:spPr>
        <a:xfrm>
          <a:off x="4098520" y="3264462"/>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E48528-168C-4A52-BD45-D4BF054B77F0}">
      <dsp:nvSpPr>
        <dsp:cNvPr id="0" name=""/>
        <dsp:cNvSpPr/>
      </dsp:nvSpPr>
      <dsp:spPr>
        <a:xfrm>
          <a:off x="4574262" y="3264462"/>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2E03DD-72A2-4F43-8C14-94F3908C6E7C}">
      <dsp:nvSpPr>
        <dsp:cNvPr id="0" name=""/>
        <dsp:cNvSpPr/>
      </dsp:nvSpPr>
      <dsp:spPr>
        <a:xfrm>
          <a:off x="1720937" y="3327093"/>
          <a:ext cx="3426018" cy="501044"/>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444500">
            <a:lnSpc>
              <a:spcPct val="90000"/>
            </a:lnSpc>
            <a:spcBef>
              <a:spcPct val="0"/>
            </a:spcBef>
            <a:spcAft>
              <a:spcPct val="35000"/>
            </a:spcAft>
          </a:pPr>
          <a:r>
            <a:rPr lang="en-US" sz="1000" kern="1200" dirty="0" smtClean="0"/>
            <a:t>How to tell a good website</a:t>
          </a:r>
          <a:endParaRPr lang="en-US" sz="1000" kern="1200" dirty="0"/>
        </a:p>
      </dsp:txBody>
      <dsp:txXfrm>
        <a:off x="1720937" y="3327093"/>
        <a:ext cx="3426018" cy="501044"/>
      </dsp:txXfrm>
    </dsp:sp>
    <dsp:sp modelId="{1B95BE03-B593-457C-AD96-44638553CFE1}">
      <dsp:nvSpPr>
        <dsp:cNvPr id="0" name=""/>
        <dsp:cNvSpPr/>
      </dsp:nvSpPr>
      <dsp:spPr>
        <a:xfrm>
          <a:off x="1720937" y="3942489"/>
          <a:ext cx="3382052" cy="3074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lvl="0" algn="l" defTabSz="622300">
            <a:lnSpc>
              <a:spcPct val="90000"/>
            </a:lnSpc>
            <a:spcBef>
              <a:spcPct val="0"/>
            </a:spcBef>
            <a:spcAft>
              <a:spcPct val="35000"/>
            </a:spcAft>
          </a:pPr>
          <a:r>
            <a:rPr lang="en-US" sz="1400" kern="1200" dirty="0" smtClean="0">
              <a:solidFill>
                <a:schemeClr val="bg1"/>
              </a:solidFill>
              <a:hlinkClick xmlns:r="http://schemas.openxmlformats.org/officeDocument/2006/relationships" r:id="rId5" action="ppaction://hlinkfile"/>
            </a:rPr>
            <a:t>Movie Review</a:t>
          </a:r>
          <a:endParaRPr lang="en-US" sz="1400" kern="1200" dirty="0">
            <a:solidFill>
              <a:schemeClr val="bg1"/>
            </a:solidFill>
          </a:endParaRPr>
        </a:p>
      </dsp:txBody>
      <dsp:txXfrm>
        <a:off x="1720937" y="3942489"/>
        <a:ext cx="3382052" cy="307459"/>
      </dsp:txXfrm>
    </dsp:sp>
    <dsp:sp modelId="{AF43111D-724A-4B98-AE33-DCFCB5165909}">
      <dsp:nvSpPr>
        <dsp:cNvPr id="0" name=""/>
        <dsp:cNvSpPr/>
      </dsp:nvSpPr>
      <dsp:spPr>
        <a:xfrm>
          <a:off x="1720937" y="4249948"/>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FC92D2-2E99-40DC-AAA7-CCB1D9E98ED4}">
      <dsp:nvSpPr>
        <dsp:cNvPr id="0" name=""/>
        <dsp:cNvSpPr/>
      </dsp:nvSpPr>
      <dsp:spPr>
        <a:xfrm>
          <a:off x="2196303" y="4249948"/>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D14E65-86CA-46EA-B307-02D7D94902D6}">
      <dsp:nvSpPr>
        <dsp:cNvPr id="0" name=""/>
        <dsp:cNvSpPr/>
      </dsp:nvSpPr>
      <dsp:spPr>
        <a:xfrm>
          <a:off x="2672045" y="4249948"/>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9298AE-F85C-420B-AA6B-ACFE6AF43C94}">
      <dsp:nvSpPr>
        <dsp:cNvPr id="0" name=""/>
        <dsp:cNvSpPr/>
      </dsp:nvSpPr>
      <dsp:spPr>
        <a:xfrm>
          <a:off x="3147412" y="4249948"/>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9A2FE6-D7BF-42D2-B9D2-8EC5B80EDB17}">
      <dsp:nvSpPr>
        <dsp:cNvPr id="0" name=""/>
        <dsp:cNvSpPr/>
      </dsp:nvSpPr>
      <dsp:spPr>
        <a:xfrm>
          <a:off x="3623154" y="4249948"/>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5522F5-5C80-4681-9AA4-EEA570B6B208}">
      <dsp:nvSpPr>
        <dsp:cNvPr id="0" name=""/>
        <dsp:cNvSpPr/>
      </dsp:nvSpPr>
      <dsp:spPr>
        <a:xfrm>
          <a:off x="4098520" y="4249948"/>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59D0FA-0A18-464D-83D2-193046F1B6E4}">
      <dsp:nvSpPr>
        <dsp:cNvPr id="0" name=""/>
        <dsp:cNvSpPr/>
      </dsp:nvSpPr>
      <dsp:spPr>
        <a:xfrm>
          <a:off x="4574262" y="4249948"/>
          <a:ext cx="791400" cy="626305"/>
        </a:xfrm>
        <a:prstGeom prst="chevron">
          <a:avLst>
            <a:gd name="adj" fmla="val 7061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2783E4-40E7-4470-95BC-D6B1FBCE9B37}">
      <dsp:nvSpPr>
        <dsp:cNvPr id="0" name=""/>
        <dsp:cNvSpPr/>
      </dsp:nvSpPr>
      <dsp:spPr>
        <a:xfrm>
          <a:off x="1720937" y="4312579"/>
          <a:ext cx="3426018" cy="501044"/>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444500">
            <a:lnSpc>
              <a:spcPct val="90000"/>
            </a:lnSpc>
            <a:spcBef>
              <a:spcPct val="0"/>
            </a:spcBef>
            <a:spcAft>
              <a:spcPct val="35000"/>
            </a:spcAft>
          </a:pPr>
          <a:r>
            <a:rPr lang="en-US" sz="1000" kern="1200" dirty="0" smtClean="0"/>
            <a:t>Review a popular movie</a:t>
          </a:r>
          <a:endParaRPr lang="en-US" sz="1000" kern="1200" dirty="0"/>
        </a:p>
      </dsp:txBody>
      <dsp:txXfrm>
        <a:off x="1720937" y="4312579"/>
        <a:ext cx="3426018" cy="501044"/>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7831C70-D886-43FD-8106-EAA7117B2359}">
      <dsp:nvSpPr>
        <dsp:cNvPr id="0" name=""/>
        <dsp:cNvSpPr/>
      </dsp:nvSpPr>
      <dsp:spPr>
        <a:xfrm>
          <a:off x="3002" y="743532"/>
          <a:ext cx="3246024" cy="2423088"/>
        </a:xfrm>
        <a:prstGeom prst="round2SameRect">
          <a:avLst>
            <a:gd name="adj1" fmla="val 8000"/>
            <a:gd name="adj2" fmla="val 0"/>
          </a:avLst>
        </a:prstGeom>
        <a:solidFill>
          <a:schemeClr val="lt1">
            <a:alpha val="90000"/>
            <a:hueOff val="0"/>
            <a:satOff val="0"/>
            <a:lumOff val="0"/>
            <a:alphaOff val="0"/>
          </a:schemeClr>
        </a:solidFill>
        <a:ln w="9525" cap="flat" cmpd="sng" algn="ctr">
          <a:solidFill>
            <a:schemeClr val="accent1">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730B4485-5EC4-4B6E-AB46-202F1E4C5400}">
      <dsp:nvSpPr>
        <dsp:cNvPr id="0" name=""/>
        <dsp:cNvSpPr/>
      </dsp:nvSpPr>
      <dsp:spPr>
        <a:xfrm>
          <a:off x="3002" y="3166621"/>
          <a:ext cx="3246024" cy="1041928"/>
        </a:xfrm>
        <a:prstGeom prst="rect">
          <a:avLst/>
        </a:prstGeom>
        <a:gradFill rotWithShape="0">
          <a:gsLst>
            <a:gs pos="0">
              <a:schemeClr val="accent1">
                <a:alpha val="90000"/>
                <a:hueOff val="0"/>
                <a:satOff val="0"/>
                <a:lumOff val="0"/>
                <a:alphaOff val="0"/>
                <a:shade val="51000"/>
                <a:satMod val="130000"/>
              </a:schemeClr>
            </a:gs>
            <a:gs pos="80000">
              <a:schemeClr val="accent1">
                <a:alpha val="90000"/>
                <a:hueOff val="0"/>
                <a:satOff val="0"/>
                <a:lumOff val="0"/>
                <a:alphaOff val="0"/>
                <a:shade val="93000"/>
                <a:satMod val="130000"/>
              </a:schemeClr>
            </a:gs>
            <a:gs pos="100000">
              <a:schemeClr val="accent1">
                <a:alpha val="90000"/>
                <a:hueOff val="0"/>
                <a:satOff val="0"/>
                <a:lumOff val="0"/>
                <a:alphaOff val="0"/>
                <a:shade val="94000"/>
                <a:satMod val="135000"/>
              </a:schemeClr>
            </a:gs>
          </a:gsLst>
          <a:lin ang="16200000" scaled="0"/>
        </a:gradFill>
        <a:ln w="9525" cap="flat" cmpd="sng" algn="ctr">
          <a:solidFill>
            <a:schemeClr val="accent1">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48590" tIns="0" rIns="49530" bIns="0" numCol="1" spcCol="1270" anchor="ctr" anchorCtr="0">
          <a:noAutofit/>
        </a:bodyPr>
        <a:lstStyle/>
        <a:p>
          <a:pPr lvl="0" algn="l" defTabSz="1733550">
            <a:lnSpc>
              <a:spcPct val="90000"/>
            </a:lnSpc>
            <a:spcBef>
              <a:spcPct val="0"/>
            </a:spcBef>
            <a:spcAft>
              <a:spcPct val="35000"/>
            </a:spcAft>
          </a:pPr>
          <a:r>
            <a:rPr lang="en-US" sz="3900" kern="1200" dirty="0" err="1" smtClean="0">
              <a:hlinkClick xmlns:r="http://schemas.openxmlformats.org/officeDocument/2006/relationships" r:id="rId1" action="ppaction://hlinkfile"/>
            </a:rPr>
            <a:t>Reem</a:t>
          </a:r>
          <a:r>
            <a:rPr lang="en-US" sz="3900" kern="1200" dirty="0" smtClean="0">
              <a:hlinkClick xmlns:r="http://schemas.openxmlformats.org/officeDocument/2006/relationships" r:id="rId1" action="ppaction://hlinkfile"/>
            </a:rPr>
            <a:t> </a:t>
          </a:r>
          <a:r>
            <a:rPr lang="en-US" sz="3900" kern="1200" dirty="0" err="1" smtClean="0">
              <a:hlinkClick xmlns:r="http://schemas.openxmlformats.org/officeDocument/2006/relationships" r:id="rId1" action="ppaction://hlinkfile"/>
            </a:rPr>
            <a:t>Kanian</a:t>
          </a:r>
          <a:endParaRPr lang="en-US" sz="3900" kern="1200" dirty="0"/>
        </a:p>
      </dsp:txBody>
      <dsp:txXfrm>
        <a:off x="3002" y="3166621"/>
        <a:ext cx="2285932" cy="1041928"/>
      </dsp:txXfrm>
    </dsp:sp>
    <dsp:sp modelId="{FB2B51A7-B0F8-4ECF-977D-B3B449131309}">
      <dsp:nvSpPr>
        <dsp:cNvPr id="0" name=""/>
        <dsp:cNvSpPr/>
      </dsp:nvSpPr>
      <dsp:spPr>
        <a:xfrm>
          <a:off x="2380759" y="3332121"/>
          <a:ext cx="1136108" cy="1136108"/>
        </a:xfrm>
        <a:prstGeom prst="ellipse">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28723816-A894-48CB-A353-AD4476AF3D06}">
      <dsp:nvSpPr>
        <dsp:cNvPr id="0" name=""/>
        <dsp:cNvSpPr/>
      </dsp:nvSpPr>
      <dsp:spPr>
        <a:xfrm>
          <a:off x="3798331" y="743532"/>
          <a:ext cx="3246024" cy="2423088"/>
        </a:xfrm>
        <a:prstGeom prst="round2SameRect">
          <a:avLst>
            <a:gd name="adj1" fmla="val 8000"/>
            <a:gd name="adj2" fmla="val 0"/>
          </a:avLst>
        </a:prstGeom>
        <a:solidFill>
          <a:schemeClr val="lt1">
            <a:alpha val="90000"/>
            <a:hueOff val="0"/>
            <a:satOff val="0"/>
            <a:lumOff val="0"/>
            <a:alphaOff val="0"/>
          </a:schemeClr>
        </a:solidFill>
        <a:ln w="9525" cap="flat" cmpd="sng" algn="ctr">
          <a:solidFill>
            <a:schemeClr val="accent1">
              <a:alpha val="90000"/>
              <a:hueOff val="0"/>
              <a:satOff val="0"/>
              <a:lumOff val="0"/>
              <a:alphaOff val="-4000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82550" tIns="247650" rIns="82550" bIns="82550" numCol="1" spcCol="1270" anchor="t" anchorCtr="0">
          <a:noAutofit/>
        </a:bodyPr>
        <a:lstStyle/>
        <a:p>
          <a:pPr marL="285750" lvl="1" indent="-285750" algn="l" defTabSz="2889250">
            <a:lnSpc>
              <a:spcPct val="90000"/>
            </a:lnSpc>
            <a:spcBef>
              <a:spcPct val="0"/>
            </a:spcBef>
            <a:spcAft>
              <a:spcPct val="15000"/>
            </a:spcAft>
            <a:buChar char="••"/>
          </a:pPr>
          <a:endParaRPr lang="en-US" sz="6500" kern="1200"/>
        </a:p>
        <a:p>
          <a:pPr marL="285750" lvl="1" indent="-285750" algn="l" defTabSz="2889250">
            <a:lnSpc>
              <a:spcPct val="90000"/>
            </a:lnSpc>
            <a:spcBef>
              <a:spcPct val="0"/>
            </a:spcBef>
            <a:spcAft>
              <a:spcPct val="15000"/>
            </a:spcAft>
            <a:buChar char="••"/>
          </a:pPr>
          <a:endParaRPr lang="en-US" sz="6500" kern="1200"/>
        </a:p>
      </dsp:txBody>
      <dsp:txXfrm>
        <a:off x="3798331" y="743532"/>
        <a:ext cx="3246024" cy="2423088"/>
      </dsp:txXfrm>
    </dsp:sp>
    <dsp:sp modelId="{7A6B58DA-298D-47D6-873E-4C69F2C696E7}">
      <dsp:nvSpPr>
        <dsp:cNvPr id="0" name=""/>
        <dsp:cNvSpPr/>
      </dsp:nvSpPr>
      <dsp:spPr>
        <a:xfrm>
          <a:off x="3798331" y="3166621"/>
          <a:ext cx="3246024" cy="1041928"/>
        </a:xfrm>
        <a:prstGeom prst="rect">
          <a:avLst/>
        </a:prstGeom>
        <a:gradFill rotWithShape="0">
          <a:gsLst>
            <a:gs pos="0">
              <a:schemeClr val="accent1">
                <a:alpha val="90000"/>
                <a:hueOff val="0"/>
                <a:satOff val="0"/>
                <a:lumOff val="0"/>
                <a:alphaOff val="-40000"/>
                <a:shade val="51000"/>
                <a:satMod val="130000"/>
              </a:schemeClr>
            </a:gs>
            <a:gs pos="80000">
              <a:schemeClr val="accent1">
                <a:alpha val="90000"/>
                <a:hueOff val="0"/>
                <a:satOff val="0"/>
                <a:lumOff val="0"/>
                <a:alphaOff val="-40000"/>
                <a:shade val="93000"/>
                <a:satMod val="130000"/>
              </a:schemeClr>
            </a:gs>
            <a:gs pos="100000">
              <a:schemeClr val="accent1">
                <a:alpha val="90000"/>
                <a:hueOff val="0"/>
                <a:satOff val="0"/>
                <a:lumOff val="0"/>
                <a:alphaOff val="-40000"/>
                <a:shade val="94000"/>
                <a:satMod val="135000"/>
              </a:schemeClr>
            </a:gs>
          </a:gsLst>
          <a:lin ang="16200000" scaled="0"/>
        </a:gradFill>
        <a:ln w="9525" cap="flat" cmpd="sng" algn="ctr">
          <a:solidFill>
            <a:schemeClr val="accent1">
              <a:alpha val="90000"/>
              <a:hueOff val="0"/>
              <a:satOff val="0"/>
              <a:lumOff val="0"/>
              <a:alphaOff val="-4000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48590" tIns="0" rIns="49530" bIns="0" numCol="1" spcCol="1270" anchor="ctr" anchorCtr="0">
          <a:noAutofit/>
        </a:bodyPr>
        <a:lstStyle/>
        <a:p>
          <a:pPr lvl="0" algn="l" defTabSz="1733550">
            <a:lnSpc>
              <a:spcPct val="90000"/>
            </a:lnSpc>
            <a:spcBef>
              <a:spcPct val="0"/>
            </a:spcBef>
            <a:spcAft>
              <a:spcPct val="35000"/>
            </a:spcAft>
          </a:pPr>
          <a:r>
            <a:rPr lang="en-US" sz="3900" kern="1200" dirty="0" smtClean="0">
              <a:hlinkClick xmlns:r="http://schemas.openxmlformats.org/officeDocument/2006/relationships" r:id="rId2" action="ppaction://hlinkfile"/>
            </a:rPr>
            <a:t>Mr. Jacob</a:t>
          </a:r>
          <a:endParaRPr lang="en-US" sz="3900" kern="1200" dirty="0" smtClean="0"/>
        </a:p>
      </dsp:txBody>
      <dsp:txXfrm>
        <a:off x="3798331" y="3166621"/>
        <a:ext cx="2285932" cy="1041928"/>
      </dsp:txXfrm>
    </dsp:sp>
    <dsp:sp modelId="{2B6B6583-5F13-4D89-9B10-F393FB624DEE}">
      <dsp:nvSpPr>
        <dsp:cNvPr id="0" name=""/>
        <dsp:cNvSpPr/>
      </dsp:nvSpPr>
      <dsp:spPr>
        <a:xfrm>
          <a:off x="6176089" y="3332121"/>
          <a:ext cx="1136108" cy="1136108"/>
        </a:xfrm>
        <a:prstGeom prst="ellipse">
          <a:avLst/>
        </a:prstGeom>
        <a:solidFill>
          <a:schemeClr val="accent1">
            <a:alpha val="90000"/>
            <a:tint val="40000"/>
            <a:hueOff val="0"/>
            <a:satOff val="0"/>
            <a:lumOff val="0"/>
            <a:alphaOff val="-40000"/>
          </a:schemeClr>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1/layout/ThemePictureAccent">
  <dgm:title val="Theme Picture Accent"/>
  <dgm:desc val="Use to show a group of pictures with the first picture being centered and the largest. Can contain up to six Level 1 pictures. Unused pictures do not appear, but remain available if you switch layouts.  Works best with small amounts of text."/>
  <dgm:catLst>
    <dgm:cat type="picture" pri="13250"/>
    <dgm:cat type="officeonline" pri="4000"/>
  </dgm:catLst>
  <dgm:sampData>
    <dgm:dataModel>
      <dgm:ptLst>
        <dgm:pt modelId="0" type="doc"/>
        <dgm:pt modelId="10">
          <dgm:prSet phldr="1"/>
        </dgm:pt>
        <dgm:pt modelId="20">
          <dgm:prSet phldr="1"/>
        </dgm:pt>
        <dgm:pt modelId="30">
          <dgm:prSet phldr="1"/>
        </dgm:pt>
        <dgm:pt modelId="40">
          <dgm:prSet phldr="1"/>
        </dgm:pt>
        <dgm:pt modelId="50">
          <dgm:prSet phldr="1"/>
        </dgm:pt>
        <dgm:pt modelId="60">
          <dgm:prSet phldr="1"/>
        </dgm:pt>
      </dgm:ptLst>
      <dgm:cxnLst>
        <dgm:cxn modelId="70" srcId="0" destId="10" srcOrd="0" destOrd="0"/>
        <dgm:cxn modelId="80" srcId="0" destId="20" srcOrd="1" destOrd="0"/>
        <dgm:cxn modelId="90" srcId="0" destId="30" srcOrd="2" destOrd="0"/>
        <dgm:cxn modelId="100" srcId="0" destId="40" srcOrd="3" destOrd="0"/>
        <dgm:cxn modelId="110" srcId="0" destId="50" srcOrd="4" destOrd="0"/>
        <dgm:cxn modelId="120" srcId="0" destId="60" srcOrd="5"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6"/>
      <dgm:chPref val="6"/>
      <dgm:dir/>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62"/>
            </dgm:alg>
            <dgm:constrLst>
              <dgm:constr type="primFontSz" for="des" forName="Text1" val="65"/>
              <dgm:constr type="l" for="ch" forName="Image1" refType="w" fact="0"/>
              <dgm:constr type="t" for="ch" forName="Image1" refType="h" fact="0"/>
              <dgm:constr type="w" for="ch" forName="Image1" refType="w"/>
              <dgm:constr type="h" for="ch" forName="Image1" refType="h"/>
              <dgm:constr type="l" for="ch" forName="Accent1" refType="w" fact="0.0491"/>
              <dgm:constr type="t" for="ch" forName="Accent1" refType="h" fact="0.0756"/>
              <dgm:constr type="w" for="ch" forName="Accent1" refType="w" fact="0.9035"/>
              <dgm:constr type="h" for="ch" forName="Accent1" refType="h" fact="0.8429"/>
              <dgm:constr type="l" for="ch" forName="Text1" refType="w" fact="0.0491"/>
              <dgm:constr type="t" for="ch" forName="Text1" refType="h" fact="0.6654"/>
              <dgm:constr type="w" for="ch" forName="Text1" refType="w" fact="0.9035"/>
              <dgm:constr type="h" for="ch" forName="Text1" refType="h" fact="0.2548"/>
            </dgm:constrLst>
          </dgm:if>
          <dgm:if name="Name5" axis="ch" ptType="node" func="cnt" op="equ" val="2">
            <dgm:alg type="composite">
              <dgm:param type="ar" val="0.9528"/>
            </dgm:alg>
            <dgm:constrLst>
              <dgm:constr type="primFontSz" for="des" forName="Text1" val="65"/>
              <dgm:constr type="primFontSz" for="des" forName="Text2" refType="primFontSz" refFor="des" refForName="Text1" op="equ"/>
              <dgm:constr type="l" for="ch" forName="Image1" refType="w" fact="0"/>
              <dgm:constr type="t" for="ch" forName="Image1" refType="h" fact="0.4119"/>
              <dgm:constr type="w" for="ch" forName="Image1" refType="w" fact="0.997"/>
              <dgm:constr type="h" for="ch" forName="Image1" refType="h" fact="0.5881"/>
              <dgm:constr type="l" for="ch" forName="Accent1" refType="w" fact="0.049"/>
              <dgm:constr type="t" for="ch" forName="Accent1" refType="h" fact="0.4563"/>
              <dgm:constr type="w" for="ch" forName="Accent1" refType="w" fact="0.9008"/>
              <dgm:constr type="h" for="ch" forName="Accent1" refType="h" fact="0.4958"/>
              <dgm:constr type="l" for="ch" forName="Image2" refType="w" fact="0.6099"/>
              <dgm:constr type="t" for="ch" forName="Image2" refType="h" fact="0"/>
              <dgm:constr type="w" for="ch" forName="Image2" refType="w" fact="0.3901"/>
              <dgm:constr type="h" for="ch" forName="Image2" refType="h" fact="0.3806"/>
              <dgm:constr type="l" for="ch" forName="Accent2" refType="w" fact="0.6338"/>
              <dgm:constr type="t" for="ch" forName="Accent2" refType="h" fact="0.0231"/>
              <dgm:constr type="w" for="ch" forName="Accent2" refType="w" fact="0.3418"/>
              <dgm:constr type="h" for="ch" forName="Accent2" refType="h" fact="0.3343"/>
              <dgm:constr type="l" for="ch" forName="Text1" refType="w" fact="0.049"/>
              <dgm:constr type="t" for="ch" forName="Text1" refType="h" fact="0.8032"/>
              <dgm:constr type="w" for="ch" forName="Text1" refType="w" fact="0.9008"/>
              <dgm:constr type="h" for="ch" forName="Text1" refType="h" fact="0.1499"/>
              <dgm:constr type="l" for="ch" forName="Text2" refType="w" fact="0.6335"/>
              <dgm:constr type="t" for="ch" forName="Text2" refType="h" fact="0.2575"/>
              <dgm:constr type="w" for="ch" forName="Text2" refType="w" fact="0.3418"/>
              <dgm:constr type="h" for="ch" forName="Text2" refType="h" fact="0.0999"/>
            </dgm:constrLst>
          </dgm:if>
          <dgm:if name="Name6" axis="ch" ptType="node" func="cnt" op="equ" val="3">
            <dgm:alg type="composite">
              <dgm:param type="ar" val="1.4351"/>
            </dgm:alg>
            <dgm:constrLst>
              <dgm:constr type="primFontSz" for="des" forName="Text1" val="65"/>
              <dgm:constr type="primFontSz" for="des" forName="Text2" refType="primFontSz" refFor="des" refForName="Text1" op="equ"/>
              <dgm:constr type="primFontSz" for="des" forName="Text3" refType="primFontSz" refFor="des" refForName="Text1" op="equ"/>
              <dgm:constr type="l" for="ch" forName="Image1" refType="w" fact="0"/>
              <dgm:constr type="t" for="ch" forName="Image1" refType="h" fact="0.4119"/>
              <dgm:constr type="w" for="ch" forName="Image1" refType="w" fact="0.6627"/>
              <dgm:constr type="h" for="ch" forName="Image1" refType="h" fact="0.5881"/>
              <dgm:constr type="l" for="ch" forName="Accent1" refType="w" fact="0.0326"/>
              <dgm:constr type="t" for="ch" forName="Accent1" refType="h" fact="0.4563"/>
              <dgm:constr type="w" for="ch" forName="Accent1" refType="w" fact="0.5988"/>
              <dgm:constr type="h" for="ch" forName="Accent1" refType="h" fact="0.4958"/>
              <dgm:constr type="l" for="ch" forName="Image3" refType="w" fact="0.6846"/>
              <dgm:constr type="t" for="ch" forName="Image3" refType="h" fact="0.6397"/>
              <dgm:constr type="w" for="ch" forName="Image3" refType="w" fact="0.3154"/>
              <dgm:constr type="h" for="ch" forName="Image3" refType="h" fact="0.2805"/>
              <dgm:constr type="l" for="ch" forName="Accent3" refType="w" fact="0.7006"/>
              <dgm:constr type="t" for="ch" forName="Accent3" refType="h" fact="0.6629"/>
              <dgm:constr type="w" for="ch" forName="Accent3" refType="w" fact="0.2833"/>
              <dgm:constr type="h" for="ch" forName="Accent3" refType="h" fact="0.2344"/>
              <dgm:constr type="l" for="ch" forName="Image2" refType="w" fact="0.4054"/>
              <dgm:constr type="t" for="ch" forName="Image2" refType="h" fact="0"/>
              <dgm:constr type="w" for="ch" forName="Image2" refType="w" fact="0.2593"/>
              <dgm:constr type="h" for="ch" forName="Image2" refType="h" fact="0.3806"/>
              <dgm:constr type="l" for="ch" forName="Accent2" refType="w" fact="0.4213"/>
              <dgm:constr type="t" for="ch" forName="Accent2" refType="h" fact="0.0231"/>
              <dgm:constr type="w" for="ch" forName="Accent2" refType="w" fact="0.2272"/>
              <dgm:constr type="h" for="ch" forName="Accent2" refType="h" fact="0.3343"/>
              <dgm:constr type="l" for="ch" forName="Text1" refType="w" fact="0.0326"/>
              <dgm:constr type="t" for="ch" forName="Text1" refType="h" fact="0.8032"/>
              <dgm:constr type="w" for="ch" forName="Text1" refType="w" fact="0.5988"/>
              <dgm:constr type="h" for="ch" forName="Text1" refType="h" fact="0.1499"/>
              <dgm:constr type="l" for="ch" forName="Text2" refType="w" fact="0.4211"/>
              <dgm:constr type="t" for="ch" forName="Text2" refType="h" fact="0.2575"/>
              <dgm:constr type="w" for="ch" forName="Text2" refType="w" fact="0.2272"/>
              <dgm:constr type="h" for="ch" forName="Text2" refType="h" fact="0.0999"/>
              <dgm:constr type="l" for="ch" forName="Text3" refType="w" fact="0.7006"/>
              <dgm:constr type="t" for="ch" forName="Text3" refType="h" fact="0.7974"/>
              <dgm:constr type="w" for="ch" forName="Text3" refType="w" fact="0.2833"/>
              <dgm:constr type="h" for="ch" forName="Text3" refType="h" fact="0.0999"/>
            </dgm:constrLst>
          </dgm:if>
          <dgm:if name="Name7" axis="ch" ptType="node" func="cnt" op="equ" val="4">
            <dgm:alg type="composite">
              <dgm:param type="ar" val="1.6922"/>
            </dgm:alg>
            <dgm:constrLst>
              <dgm:constr type="primFontSz" for="des" forName="Text1" val="65"/>
              <dgm:constr type="primFontSz" for="des" forName="Text2" refType="primFontSz" refFor="des" refForName="Text1" op="equ"/>
              <dgm:constr type="primFontSz" for="des" forName="Text3" refType="primFontSz" refFor="des" refForName="Text1" op="equ"/>
              <dgm:constr type="primFontSz" for="des" forName="Text4" refType="primFontSz" refFor="des" refForName="Text1" op="equ"/>
              <dgm:constr type="l" for="ch" forName="Image1" refType="w" fact="0.1498"/>
              <dgm:constr type="t" for="ch" forName="Image1" refType="h" fact="0.4119"/>
              <dgm:constr type="w" for="ch" forName="Image1" refType="w" fact="0.5634"/>
              <dgm:constr type="h" for="ch" forName="Image1" refType="h" fact="0.5881"/>
              <dgm:constr type="l" for="ch" forName="Accent1" refType="w" fact="0.1774"/>
              <dgm:constr type="t" for="ch" forName="Accent1" refType="h" fact="0.4563"/>
              <dgm:constr type="w" for="ch" forName="Accent1" refType="w" fact="0.5091"/>
              <dgm:constr type="h" for="ch" forName="Accent1" refType="h" fact="0.4958"/>
              <dgm:constr type="l" for="ch" forName="Image4" refType="w" fact="0"/>
              <dgm:constr type="t" for="ch" forName="Image4" refType="h" fact="0.7601"/>
              <dgm:constr type="w" for="ch" forName="Image4" refType="w" fact="0.1316"/>
              <dgm:constr type="h" for="ch" forName="Image4" refType="h" fact="0.2262"/>
              <dgm:constr type="l" for="ch" forName="Accent4" refType="w" fact="0.0136"/>
              <dgm:constr type="t" for="ch" forName="Accent4" refType="h" fact="0.7839"/>
              <dgm:constr type="w" for="ch" forName="Accent4" refType="w" fact="0.1045"/>
              <dgm:constr type="h" for="ch" forName="Accent4" refType="h" fact="0.1806"/>
              <dgm:constr type="l" for="ch" forName="Image3" refType="w" fact="0.7318"/>
              <dgm:constr type="t" for="ch" forName="Image3" refType="h" fact="0.6397"/>
              <dgm:constr type="w" for="ch" forName="Image3" refType="w" fact="0.2682"/>
              <dgm:constr type="h" for="ch" forName="Image3" refType="h" fact="0.2805"/>
              <dgm:constr type="l" for="ch" forName="Accent3" refType="w" fact="0.7455"/>
              <dgm:constr type="t" for="ch" forName="Accent3" refType="h" fact="0.6629"/>
              <dgm:constr type="w" for="ch" forName="Accent3" refType="w" fact="0.2409"/>
              <dgm:constr type="h" for="ch" forName="Accent3" refType="h" fact="0.2344"/>
              <dgm:constr type="l" for="ch" forName="Image2" refType="w" fact="0.4944"/>
              <dgm:constr type="t" for="ch" forName="Image2" refType="h" fact="0"/>
              <dgm:constr type="w" for="ch" forName="Image2" refType="w" fact="0.2205"/>
              <dgm:constr type="h" for="ch" forName="Image2" refType="h" fact="0.3806"/>
              <dgm:constr type="l" for="ch" forName="Accent2" refType="w" fact="0.508"/>
              <dgm:constr type="t" for="ch" forName="Accent2" refType="h" fact="0.0231"/>
              <dgm:constr type="w" for="ch" forName="Accent2" refType="w" fact="0.1932"/>
              <dgm:constr type="h" for="ch" forName="Accent2" refType="h" fact="0.3343"/>
              <dgm:constr type="l" for="ch" forName="Text1" refType="w" fact="0.1774"/>
              <dgm:constr type="t" for="ch" forName="Text1" refType="h" fact="0.8032"/>
              <dgm:constr type="w" for="ch" forName="Text1" refType="w" fact="0.5091"/>
              <dgm:constr type="h" for="ch" forName="Text1" refType="h" fact="0.1499"/>
              <dgm:constr type="l" for="ch" forName="Text2" refType="w" fact="0.5078"/>
              <dgm:constr type="t" for="ch" forName="Text2" refType="h" fact="0.2575"/>
              <dgm:constr type="w" for="ch" forName="Text2" refType="w" fact="0.1932"/>
              <dgm:constr type="h" for="ch" forName="Text2" refType="h" fact="0.0999"/>
              <dgm:constr type="l" for="ch" forName="Text3" refType="w" fact="0.7455"/>
              <dgm:constr type="t" for="ch" forName="Text3" refType="h" fact="0.7974"/>
              <dgm:constr type="w" for="ch" forName="Text3" refType="w" fact="0.2409"/>
              <dgm:constr type="h" for="ch" forName="Text3" refType="h" fact="0.0999"/>
              <dgm:constr type="l" for="ch" forName="Text4" refType="w" fact="0.0136"/>
              <dgm:constr type="t" for="ch" forName="Text4" refType="h" fact="0.8647"/>
              <dgm:constr type="w" for="ch" forName="Text4" refType="w" fact="0.1045"/>
              <dgm:constr type="h" for="ch" forName="Text4" refType="h" fact="0.0999"/>
            </dgm:constrLst>
          </dgm:if>
          <dgm:if name="Name8" axis="ch" ptType="node" func="cnt" op="equ" val="5">
            <dgm:alg type="composite">
              <dgm:param type="ar" val="1.1999"/>
            </dgm:alg>
            <dgm:constrLst>
              <dgm:constr type="primFontSz" for="des" forName="Text1" val="65"/>
              <dgm:constr type="primFontSz" for="des" forName="Text2" refType="primFontSz" refFor="des" refForName="Text1" op="equ"/>
              <dgm:constr type="primFontSz" for="des" forName="Text3" refType="primFontSz" refFor="des" refForName="Text1" op="equ"/>
              <dgm:constr type="primFontSz" for="des" forName="Text4" refType="primFontSz" refFor="des" refForName="Text1" op="equ"/>
              <dgm:constr type="primFontSz" for="des" forName="Text5" refType="primFontSz" refFor="des" refForName="Text1" op="equ"/>
              <dgm:constr type="l" for="ch" forName="Image1" refType="w" fact="0.1498"/>
              <dgm:constr type="t" for="ch" forName="Image1" refType="h" fact="0.2921"/>
              <dgm:constr type="w" for="ch" forName="Image1" refType="w" fact="0.5634"/>
              <dgm:constr type="h" for="ch" forName="Image1" refType="h" fact="0.417"/>
              <dgm:constr type="l" for="ch" forName="Accent1" refType="w" fact="0.1774"/>
              <dgm:constr type="t" for="ch" forName="Accent1" refType="h" fact="0.3236"/>
              <dgm:constr type="w" for="ch" forName="Accent1" refType="w" fact="0.5091"/>
              <dgm:constr type="h" for="ch" forName="Accent1" refType="h" fact="0.3515"/>
              <dgm:constr type="l" for="ch" forName="Image4" refType="w" fact="0"/>
              <dgm:constr type="t" for="ch" forName="Image4" refType="h" fact="0.539"/>
              <dgm:constr type="w" for="ch" forName="Image4" refType="w" fact="0.1316"/>
              <dgm:constr type="h" for="ch" forName="Image4" refType="h" fact="0.1604"/>
              <dgm:constr type="l" for="ch" forName="Accent4" refType="w" fact="0.0136"/>
              <dgm:constr type="t" for="ch" forName="Accent4" refType="h" fact="0.5559"/>
              <dgm:constr type="w" for="ch" forName="Accent4" refType="w" fact="0.1045"/>
              <dgm:constr type="h" for="ch" forName="Accent4" refType="h" fact="0.1281"/>
              <dgm:constr type="l" for="ch" forName="Image5" refType="w" fact="0.6287"/>
              <dgm:constr type="t" for="ch" forName="Image5" refType="h" fact="0.7301"/>
              <dgm:constr type="w" for="ch" forName="Image5" refType="w" fact="0.2318"/>
              <dgm:constr type="h" for="ch" forName="Image5" refType="h" fact="0.2699"/>
              <dgm:constr type="l" for="ch" forName="Accent5" refType="w" fact="0.642"/>
              <dgm:constr type="t" for="ch" forName="Accent5" refType="h" fact="0.7467"/>
              <dgm:constr type="w" for="ch" forName="Accent5" refType="w" fact="0.2045"/>
              <dgm:constr type="h" for="ch" forName="Accent5" refType="h" fact="0.2371"/>
              <dgm:constr type="l" for="ch" forName="Image3" refType="w" fact="0.7318"/>
              <dgm:constr type="t" for="ch" forName="Image3" refType="h" fact="0.4536"/>
              <dgm:constr type="w" for="ch" forName="Image3" refType="w" fact="0.2682"/>
              <dgm:constr type="h" for="ch" forName="Image3" refType="h" fact="0.1989"/>
              <dgm:constr type="l" for="ch" forName="Accent3" refType="w" fact="0.7455"/>
              <dgm:constr type="t" for="ch" forName="Accent3" refType="h" fact="0.4701"/>
              <dgm:constr type="w" for="ch" forName="Accent3" refType="w" fact="0.2409"/>
              <dgm:constr type="h" for="ch" forName="Accent3" refType="h" fact="0.1662"/>
              <dgm:constr type="l" for="ch" forName="Image2" refType="w" fact="0.4944"/>
              <dgm:constr type="t" for="ch" forName="Image2" refType="h" fact="0"/>
              <dgm:constr type="w" for="ch" forName="Image2" refType="w" fact="0.2205"/>
              <dgm:constr type="h" for="ch" forName="Image2" refType="h" fact="0.2699"/>
              <dgm:constr type="l" for="ch" forName="Accent2" refType="w" fact="0.508"/>
              <dgm:constr type="t" for="ch" forName="Accent2" refType="h" fact="0.0164"/>
              <dgm:constr type="w" for="ch" forName="Accent2" refType="w" fact="0.1932"/>
              <dgm:constr type="h" for="ch" forName="Accent2" refType="h" fact="0.2371"/>
              <dgm:constr type="l" for="ch" forName="Text1" refType="w" fact="0.1774"/>
              <dgm:constr type="t" for="ch" forName="Text1" refType="h" fact="0.5695"/>
              <dgm:constr type="w" for="ch" forName="Text1" refType="w" fact="0.5091"/>
              <dgm:constr type="h" for="ch" forName="Text1" refType="h" fact="0.1063"/>
              <dgm:constr type="l" for="ch" forName="Text2" refType="w" fact="0.5078"/>
              <dgm:constr type="t" for="ch" forName="Text2" refType="h" fact="0.1826"/>
              <dgm:constr type="w" for="ch" forName="Text2" refType="w" fact="0.1932"/>
              <dgm:constr type="h" for="ch" forName="Text2" refType="h" fact="0.0709"/>
              <dgm:constr type="l" for="ch" forName="Text3" refType="w" fact="0.7455"/>
              <dgm:constr type="t" for="ch" forName="Text3" refType="h" fact="0.5655"/>
              <dgm:constr type="w" for="ch" forName="Text3" refType="w" fact="0.2409"/>
              <dgm:constr type="h" for="ch" forName="Text3" refType="h" fact="0.0709"/>
              <dgm:constr type="l" for="ch" forName="Text5" refType="w" fact="0.642"/>
              <dgm:constr type="t" for="ch" forName="Text5" refType="h" fact="0.9129"/>
              <dgm:constr type="w" for="ch" forName="Text5" refType="w" fact="0.2045"/>
              <dgm:constr type="h" for="ch" forName="Text5" refType="h" fact="0.0709"/>
              <dgm:constr type="l" for="ch" forName="Text4" refType="w" fact="0.0136"/>
              <dgm:constr type="t" for="ch" forName="Text4" refType="h" fact="0.6132"/>
              <dgm:constr type="w" for="ch" forName="Text4" refType="w" fact="0.1045"/>
              <dgm:constr type="h" for="ch" forName="Text4" refType="h" fact="0.0709"/>
            </dgm:constrLst>
          </dgm:if>
          <dgm:else name="Name9">
            <dgm:alg type="composite">
              <dgm:param type="ar" val="1.1999"/>
            </dgm:alg>
            <dgm:constrLst>
              <dgm:constr type="primFontSz" for="des" forName="Text1" val="65"/>
              <dgm:constr type="primFontSz" for="des" forName="Text2" refType="primFontSz" refFor="des" refForName="Text1" op="equ"/>
              <dgm:constr type="primFontSz" for="des" forName="Text3" refType="primFontSz" refFor="des" refForName="Text1" op="equ"/>
              <dgm:constr type="primFontSz" for="des" forName="Text4" refType="primFontSz" refFor="des" refForName="Text1" op="equ"/>
              <dgm:constr type="primFontSz" for="des" forName="Text5" refType="primFontSz" refFor="des" refForName="Text1" op="equ"/>
              <dgm:constr type="primFontSz" for="des" forName="Text6" refType="primFontSz" refFor="des" refForName="Text1" op="equ"/>
              <dgm:constr type="l" for="ch" forName="Image1" refType="w" fact="0.1498"/>
              <dgm:constr type="t" for="ch" forName="Image1" refType="h" fact="0.2921"/>
              <dgm:constr type="w" for="ch" forName="Image1" refType="w" fact="0.5634"/>
              <dgm:constr type="h" for="ch" forName="Image1" refType="h" fact="0.417"/>
              <dgm:constr type="l" for="ch" forName="Accent1" refType="w" fact="0.1774"/>
              <dgm:constr type="t" for="ch" forName="Accent1" refType="h" fact="0.3236"/>
              <dgm:constr type="w" for="ch" forName="Accent1" refType="w" fact="0.5091"/>
              <dgm:constr type="h" for="ch" forName="Accent1" refType="h" fact="0.3515"/>
              <dgm:constr type="l" for="ch" forName="Image4" refType="w" fact="0"/>
              <dgm:constr type="t" for="ch" forName="Image4" refType="h" fact="0.539"/>
              <dgm:constr type="w" for="ch" forName="Image4" refType="w" fact="0.1316"/>
              <dgm:constr type="h" for="ch" forName="Image4" refType="h" fact="0.1604"/>
              <dgm:constr type="l" for="ch" forName="Accent4" refType="w" fact="0.0136"/>
              <dgm:constr type="t" for="ch" forName="Accent4" refType="h" fact="0.5559"/>
              <dgm:constr type="w" for="ch" forName="Accent4" refType="w" fact="0.1045"/>
              <dgm:constr type="h" for="ch" forName="Accent4" refType="h" fact="0.1281"/>
              <dgm:constr type="l" for="ch" forName="Image5" refType="w" fact="0.6287"/>
              <dgm:constr type="t" for="ch" forName="Image5" refType="h" fact="0.7301"/>
              <dgm:constr type="w" for="ch" forName="Image5" refType="w" fact="0.2318"/>
              <dgm:constr type="h" for="ch" forName="Image5" refType="h" fact="0.2699"/>
              <dgm:constr type="l" for="ch" forName="Accent5" refType="w" fact="0.642"/>
              <dgm:constr type="t" for="ch" forName="Accent5" refType="h" fact="0.7467"/>
              <dgm:constr type="w" for="ch" forName="Accent5" refType="w" fact="0.2045"/>
              <dgm:constr type="h" for="ch" forName="Accent5" refType="h" fact="0.2371"/>
              <dgm:constr type="l" for="ch" forName="Image3" refType="w" fact="0.7318"/>
              <dgm:constr type="t" for="ch" forName="Image3" refType="h" fact="0.4536"/>
              <dgm:constr type="w" for="ch" forName="Image3" refType="w" fact="0.2682"/>
              <dgm:constr type="h" for="ch" forName="Image3" refType="h" fact="0.1989"/>
              <dgm:constr type="l" for="ch" forName="Accent3" refType="w" fact="0.7455"/>
              <dgm:constr type="t" for="ch" forName="Accent3" refType="h" fact="0.4701"/>
              <dgm:constr type="w" for="ch" forName="Accent3" refType="w" fact="0.2409"/>
              <dgm:constr type="h" for="ch" forName="Accent3" refType="h" fact="0.1662"/>
              <dgm:constr type="l" for="ch" forName="Image2" refType="w" fact="0.4944"/>
              <dgm:constr type="t" for="ch" forName="Image2" refType="h" fact="0"/>
              <dgm:constr type="w" for="ch" forName="Image2" refType="w" fact="0.2205"/>
              <dgm:constr type="h" for="ch" forName="Image2" refType="h" fact="0.2699"/>
              <dgm:constr type="l" for="ch" forName="Accent2" refType="w" fact="0.508"/>
              <dgm:constr type="t" for="ch" forName="Accent2" refType="h" fact="0.0164"/>
              <dgm:constr type="w" for="ch" forName="Accent2" refType="w" fact="0.1932"/>
              <dgm:constr type="h" for="ch" forName="Accent2" refType="h" fact="0.2371"/>
              <dgm:constr type="l" for="ch" forName="Text1" refType="w" fact="0.1774"/>
              <dgm:constr type="t" for="ch" forName="Text1" refType="h" fact="0.5695"/>
              <dgm:constr type="w" for="ch" forName="Text1" refType="w" fact="0.5091"/>
              <dgm:constr type="h" for="ch" forName="Text1" refType="h" fact="0.1063"/>
              <dgm:constr type="l" for="ch" forName="Image6" refType="w" fact="0.151"/>
              <dgm:constr type="t" for="ch" forName="Image6" refType="h" fact="0.7301"/>
              <dgm:constr type="w" for="ch" forName="Image6" refType="w" fact="0.2361"/>
              <dgm:constr type="h" for="ch" forName="Image6" refType="h" fact="0.1604"/>
              <dgm:constr type="l" for="ch" forName="Accent6" refType="w" fact="0.1648"/>
              <dgm:constr type="t" for="ch" forName="Accent6" refType="h" fact="0.7467"/>
              <dgm:constr type="w" for="ch" forName="Accent6" refType="w" fact="0.2091"/>
              <dgm:constr type="h" for="ch" forName="Accent6" refType="h" fact="0.1281"/>
              <dgm:constr type="l" for="ch" forName="Text2" refType="w" fact="0.5078"/>
              <dgm:constr type="t" for="ch" forName="Text2" refType="h" fact="0.1826"/>
              <dgm:constr type="w" for="ch" forName="Text2" refType="w" fact="0.1932"/>
              <dgm:constr type="h" for="ch" forName="Text2" refType="h" fact="0.0709"/>
              <dgm:constr type="l" for="ch" forName="Text3" refType="w" fact="0.7455"/>
              <dgm:constr type="t" for="ch" forName="Text3" refType="h" fact="0.5655"/>
              <dgm:constr type="w" for="ch" forName="Text3" refType="w" fact="0.2409"/>
              <dgm:constr type="h" for="ch" forName="Text3" refType="h" fact="0.0709"/>
              <dgm:constr type="l" for="ch" forName="Text5" refType="w" fact="0.642"/>
              <dgm:constr type="t" for="ch" forName="Text5" refType="h" fact="0.9129"/>
              <dgm:constr type="w" for="ch" forName="Text5" refType="w" fact="0.2045"/>
              <dgm:constr type="h" for="ch" forName="Text5" refType="h" fact="0.0709"/>
              <dgm:constr type="l" for="ch" forName="Text6" refType="w" fact="0.1648"/>
              <dgm:constr type="t" for="ch" forName="Text6" refType="h" fact="0.8039"/>
              <dgm:constr type="w" for="ch" forName="Text6" refType="w" fact="0.2091"/>
              <dgm:constr type="h" for="ch" forName="Text6" refType="h" fact="0.0709"/>
              <dgm:constr type="l" for="ch" forName="Text4" refType="w" fact="0.0136"/>
              <dgm:constr type="t" for="ch" forName="Text4" refType="h" fact="0.6132"/>
              <dgm:constr type="w" for="ch" forName="Text4" refType="w" fact="0.1045"/>
              <dgm:constr type="h" for="ch" forName="Text4" refType="h" fact="0.0709"/>
            </dgm:constrLst>
          </dgm:else>
        </dgm:choose>
      </dgm:if>
      <dgm:else name="Name10">
        <dgm:choose name="Name11">
          <dgm:if name="Name12" axis="ch" ptType="node" func="cnt" op="equ" val="1">
            <dgm:alg type="composite">
              <dgm:param type="ar" val="1.62"/>
            </dgm:alg>
            <dgm:constrLst>
              <dgm:constr type="primFontSz" for="des" forName="Text1" val="65"/>
              <dgm:constr type="l" for="ch" forName="Image1" refType="w" fact="0"/>
              <dgm:constr type="t" for="ch" forName="Image1" refType="h" fact="0"/>
              <dgm:constr type="w" for="ch" forName="Image1" refType="w"/>
              <dgm:constr type="h" for="ch" forName="Image1" refType="h"/>
              <dgm:constr type="l" for="ch" forName="Accent1" refType="w" fact="0.0491"/>
              <dgm:constr type="t" for="ch" forName="Accent1" refType="h" fact="0.0756"/>
              <dgm:constr type="w" for="ch" forName="Accent1" refType="w" fact="0.9035"/>
              <dgm:constr type="h" for="ch" forName="Accent1" refType="h" fact="0.8429"/>
              <dgm:constr type="l" for="ch" forName="Text1" refType="w" fact="0.0491"/>
              <dgm:constr type="t" for="ch" forName="Text1" refType="h" fact="0.6654"/>
              <dgm:constr type="w" for="ch" forName="Text1" refType="w" fact="0.9035"/>
              <dgm:constr type="h" for="ch" forName="Text1" refType="h" fact="0.2548"/>
            </dgm:constrLst>
          </dgm:if>
          <dgm:if name="Name13" axis="ch" ptType="node" func="cnt" op="equ" val="2">
            <dgm:alg type="composite">
              <dgm:param type="ar" val="0.9528"/>
            </dgm:alg>
            <dgm:constrLst>
              <dgm:constr type="primFontSz" for="des" forName="Text1" val="65"/>
              <dgm:constr type="primFontSz" for="des" forName="Text2" refType="primFontSz" refFor="des" refForName="Text1" op="equ"/>
              <dgm:constr type="r" for="ch" forName="Image1" refType="w"/>
              <dgm:constr type="t" for="ch" forName="Image1" refType="h" fact="0.4119"/>
              <dgm:constr type="w" for="ch" forName="Image1" refType="w" fact="0.997"/>
              <dgm:constr type="h" for="ch" forName="Image1" refType="h" fact="0.5881"/>
              <dgm:constr type="r" for="ch" forName="Accent1" refType="w" fact="0.951"/>
              <dgm:constr type="t" for="ch" forName="Accent1" refType="h" fact="0.4563"/>
              <dgm:constr type="w" for="ch" forName="Accent1" refType="w" fact="0.9008"/>
              <dgm:constr type="h" for="ch" forName="Accent1" refType="h" fact="0.4958"/>
              <dgm:constr type="r" for="ch" forName="Image2" refType="w" fact="0.3901"/>
              <dgm:constr type="t" for="ch" forName="Image2" refType="h" fact="0"/>
              <dgm:constr type="w" for="ch" forName="Image2" refType="w" fact="0.3901"/>
              <dgm:constr type="h" for="ch" forName="Image2" refType="h" fact="0.3806"/>
              <dgm:constr type="r" for="ch" forName="Accent2" refType="w" fact="0.3662"/>
              <dgm:constr type="t" for="ch" forName="Accent2" refType="h" fact="0.0231"/>
              <dgm:constr type="w" for="ch" forName="Accent2" refType="w" fact="0.3418"/>
              <dgm:constr type="h" for="ch" forName="Accent2" refType="h" fact="0.3343"/>
              <dgm:constr type="r" for="ch" forName="Text1" refType="w" fact="0.951"/>
              <dgm:constr type="t" for="ch" forName="Text1" refType="h" fact="0.8032"/>
              <dgm:constr type="w" for="ch" forName="Text1" refType="w" fact="0.9008"/>
              <dgm:constr type="h" for="ch" forName="Text1" refType="h" fact="0.1499"/>
              <dgm:constr type="r" for="ch" forName="Text2" refType="w" fact="0.3665"/>
              <dgm:constr type="t" for="ch" forName="Text2" refType="h" fact="0.2575"/>
              <dgm:constr type="w" for="ch" forName="Text2" refType="w" fact="0.3418"/>
              <dgm:constr type="h" for="ch" forName="Text2" refType="h" fact="0.0999"/>
            </dgm:constrLst>
          </dgm:if>
          <dgm:if name="Name14" axis="ch" ptType="node" func="cnt" op="equ" val="3">
            <dgm:alg type="composite">
              <dgm:param type="ar" val="1.4351"/>
            </dgm:alg>
            <dgm:constrLst>
              <dgm:constr type="primFontSz" for="des" forName="Text1" val="65"/>
              <dgm:constr type="primFontSz" for="des" forName="Text2" refType="primFontSz" refFor="des" refForName="Text1" op="equ"/>
              <dgm:constr type="primFontSz" for="des" forName="Text3" refType="primFontSz" refFor="des" refForName="Text1" op="equ"/>
              <dgm:constr type="r" for="ch" forName="Image1" refType="w"/>
              <dgm:constr type="t" for="ch" forName="Image1" refType="h" fact="0.4119"/>
              <dgm:constr type="w" for="ch" forName="Image1" refType="w" fact="0.6627"/>
              <dgm:constr type="h" for="ch" forName="Image1" refType="h" fact="0.5881"/>
              <dgm:constr type="r" for="ch" forName="Accent1" refType="w" fact="0.9674"/>
              <dgm:constr type="t" for="ch" forName="Accent1" refType="h" fact="0.4563"/>
              <dgm:constr type="w" for="ch" forName="Accent1" refType="w" fact="0.5988"/>
              <dgm:constr type="h" for="ch" forName="Accent1" refType="h" fact="0.4958"/>
              <dgm:constr type="r" for="ch" forName="Image3" refType="w" fact="0.3154"/>
              <dgm:constr type="t" for="ch" forName="Image3" refType="h" fact="0.6397"/>
              <dgm:constr type="w" for="ch" forName="Image3" refType="w" fact="0.3154"/>
              <dgm:constr type="h" for="ch" forName="Image3" refType="h" fact="0.2805"/>
              <dgm:constr type="r" for="ch" forName="Accent3" refType="w" fact="0.2994"/>
              <dgm:constr type="t" for="ch" forName="Accent3" refType="h" fact="0.6629"/>
              <dgm:constr type="w" for="ch" forName="Accent3" refType="w" fact="0.2833"/>
              <dgm:constr type="h" for="ch" forName="Accent3" refType="h" fact="0.2344"/>
              <dgm:constr type="r" for="ch" forName="Image2" refType="w" fact="0.5946"/>
              <dgm:constr type="t" for="ch" forName="Image2" refType="h" fact="0"/>
              <dgm:constr type="w" for="ch" forName="Image2" refType="w" fact="0.2593"/>
              <dgm:constr type="h" for="ch" forName="Image2" refType="h" fact="0.3806"/>
              <dgm:constr type="r" for="ch" forName="Accent2" refType="w" fact="0.5787"/>
              <dgm:constr type="t" for="ch" forName="Accent2" refType="h" fact="0.0231"/>
              <dgm:constr type="w" for="ch" forName="Accent2" refType="w" fact="0.2272"/>
              <dgm:constr type="h" for="ch" forName="Accent2" refType="h" fact="0.3343"/>
              <dgm:constr type="r" for="ch" forName="Text1" refType="w" fact="0.9674"/>
              <dgm:constr type="t" for="ch" forName="Text1" refType="h" fact="0.8032"/>
              <dgm:constr type="w" for="ch" forName="Text1" refType="w" fact="0.5988"/>
              <dgm:constr type="h" for="ch" forName="Text1" refType="h" fact="0.1499"/>
              <dgm:constr type="r" for="ch" forName="Text2" refType="w" fact="0.5789"/>
              <dgm:constr type="t" for="ch" forName="Text2" refType="h" fact="0.2575"/>
              <dgm:constr type="w" for="ch" forName="Text2" refType="w" fact="0.2272"/>
              <dgm:constr type="h" for="ch" forName="Text2" refType="h" fact="0.0999"/>
              <dgm:constr type="r" for="ch" forName="Text3" refType="w" fact="0.2994"/>
              <dgm:constr type="t" for="ch" forName="Text3" refType="h" fact="0.7974"/>
              <dgm:constr type="w" for="ch" forName="Text3" refType="w" fact="0.2833"/>
              <dgm:constr type="h" for="ch" forName="Text3" refType="h" fact="0.0999"/>
            </dgm:constrLst>
          </dgm:if>
          <dgm:if name="Name15" axis="ch" ptType="node" func="cnt" op="equ" val="4">
            <dgm:alg type="composite">
              <dgm:param type="ar" val="1.6922"/>
            </dgm:alg>
            <dgm:constrLst>
              <dgm:constr type="primFontSz" for="des" forName="Text1" val="65"/>
              <dgm:constr type="primFontSz" for="des" forName="Text2" refType="primFontSz" refFor="des" refForName="Text1" op="equ"/>
              <dgm:constr type="primFontSz" for="des" forName="Text3" refType="primFontSz" refFor="des" refForName="Text1" op="equ"/>
              <dgm:constr type="primFontSz" for="des" forName="Text4" refType="primFontSz" refFor="des" refForName="Text1" op="equ"/>
              <dgm:constr type="r" for="ch" forName="Image1" refType="w" fact="0.8502"/>
              <dgm:constr type="t" for="ch" forName="Image1" refType="h" fact="0.4119"/>
              <dgm:constr type="w" for="ch" forName="Image1" refType="w" fact="0.5634"/>
              <dgm:constr type="h" for="ch" forName="Image1" refType="h" fact="0.5881"/>
              <dgm:constr type="r" for="ch" forName="Accent1" refType="w" fact="0.8226"/>
              <dgm:constr type="t" for="ch" forName="Accent1" refType="h" fact="0.4563"/>
              <dgm:constr type="w" for="ch" forName="Accent1" refType="w" fact="0.5091"/>
              <dgm:constr type="h" for="ch" forName="Accent1" refType="h" fact="0.4958"/>
              <dgm:constr type="r" for="ch" forName="Image4" refType="w"/>
              <dgm:constr type="t" for="ch" forName="Image4" refType="h" fact="0.7601"/>
              <dgm:constr type="w" for="ch" forName="Image4" refType="w" fact="0.1316"/>
              <dgm:constr type="h" for="ch" forName="Image4" refType="h" fact="0.2262"/>
              <dgm:constr type="r" for="ch" forName="Accent4" refType="w" fact="0.9864"/>
              <dgm:constr type="t" for="ch" forName="Accent4" refType="h" fact="0.7839"/>
              <dgm:constr type="w" for="ch" forName="Accent4" refType="w" fact="0.1045"/>
              <dgm:constr type="h" for="ch" forName="Accent4" refType="h" fact="0.1806"/>
              <dgm:constr type="r" for="ch" forName="Image3" refType="w" fact="0.2682"/>
              <dgm:constr type="t" for="ch" forName="Image3" refType="h" fact="0.6397"/>
              <dgm:constr type="w" for="ch" forName="Image3" refType="w" fact="0.2682"/>
              <dgm:constr type="h" for="ch" forName="Image3" refType="h" fact="0.2805"/>
              <dgm:constr type="r" for="ch" forName="Accent3" refType="w" fact="0.2545"/>
              <dgm:constr type="t" for="ch" forName="Accent3" refType="h" fact="0.6629"/>
              <dgm:constr type="w" for="ch" forName="Accent3" refType="w" fact="0.2409"/>
              <dgm:constr type="h" for="ch" forName="Accent3" refType="h" fact="0.2344"/>
              <dgm:constr type="r" for="ch" forName="Image2" refType="w" fact="0.5056"/>
              <dgm:constr type="t" for="ch" forName="Image2" refType="h" fact="0"/>
              <dgm:constr type="w" for="ch" forName="Image2" refType="w" fact="0.2205"/>
              <dgm:constr type="h" for="ch" forName="Image2" refType="h" fact="0.3806"/>
              <dgm:constr type="r" for="ch" forName="Accent2" refType="w" fact="0.492"/>
              <dgm:constr type="t" for="ch" forName="Accent2" refType="h" fact="0.0231"/>
              <dgm:constr type="w" for="ch" forName="Accent2" refType="w" fact="0.1932"/>
              <dgm:constr type="h" for="ch" forName="Accent2" refType="h" fact="0.3343"/>
              <dgm:constr type="r" for="ch" forName="Text1" refType="w" fact="0.8226"/>
              <dgm:constr type="t" for="ch" forName="Text1" refType="h" fact="0.8032"/>
              <dgm:constr type="w" for="ch" forName="Text1" refType="w" fact="0.5091"/>
              <dgm:constr type="h" for="ch" forName="Text1" refType="h" fact="0.1499"/>
              <dgm:constr type="r" for="ch" forName="Text2" refType="w" fact="0.4922"/>
              <dgm:constr type="t" for="ch" forName="Text2" refType="h" fact="0.2575"/>
              <dgm:constr type="w" for="ch" forName="Text2" refType="w" fact="0.1932"/>
              <dgm:constr type="h" for="ch" forName="Text2" refType="h" fact="0.0999"/>
              <dgm:constr type="r" for="ch" forName="Text3" refType="w" fact="0.2545"/>
              <dgm:constr type="t" for="ch" forName="Text3" refType="h" fact="0.7974"/>
              <dgm:constr type="w" for="ch" forName="Text3" refType="w" fact="0.2409"/>
              <dgm:constr type="h" for="ch" forName="Text3" refType="h" fact="0.0999"/>
              <dgm:constr type="r" for="ch" forName="Text4" refType="w" fact="0.9864"/>
              <dgm:constr type="t" for="ch" forName="Text4" refType="h" fact="0.8647"/>
              <dgm:constr type="w" for="ch" forName="Text4" refType="w" fact="0.1045"/>
              <dgm:constr type="h" for="ch" forName="Text4" refType="h" fact="0.0999"/>
            </dgm:constrLst>
          </dgm:if>
          <dgm:if name="Name16" axis="ch" ptType="node" func="cnt" op="equ" val="5">
            <dgm:alg type="composite">
              <dgm:param type="ar" val="1.1999"/>
            </dgm:alg>
            <dgm:constrLst>
              <dgm:constr type="primFontSz" for="des" forName="Text1" val="65"/>
              <dgm:constr type="primFontSz" for="des" forName="Text2" refType="primFontSz" refFor="des" refForName="Text1" op="equ"/>
              <dgm:constr type="primFontSz" for="des" forName="Text3" refType="primFontSz" refFor="des" refForName="Text1" op="equ"/>
              <dgm:constr type="primFontSz" for="des" forName="Text4" refType="primFontSz" refFor="des" refForName="Text1" op="equ"/>
              <dgm:constr type="primFontSz" for="des" forName="Text5" refType="primFontSz" refFor="des" refForName="Text1" op="equ"/>
              <dgm:constr type="r" for="ch" forName="Image1" refType="w" fact="0.8502"/>
              <dgm:constr type="t" for="ch" forName="Image1" refType="h" fact="0.2921"/>
              <dgm:constr type="w" for="ch" forName="Image1" refType="w" fact="0.5634"/>
              <dgm:constr type="h" for="ch" forName="Image1" refType="h" fact="0.417"/>
              <dgm:constr type="r" for="ch" forName="Accent1" refType="w" fact="0.8226"/>
              <dgm:constr type="t" for="ch" forName="Accent1" refType="h" fact="0.3236"/>
              <dgm:constr type="w" for="ch" forName="Accent1" refType="w" fact="0.5091"/>
              <dgm:constr type="h" for="ch" forName="Accent1" refType="h" fact="0.3515"/>
              <dgm:constr type="r" for="ch" forName="Image4" refType="w"/>
              <dgm:constr type="t" for="ch" forName="Image4" refType="h" fact="0.539"/>
              <dgm:constr type="w" for="ch" forName="Image4" refType="w" fact="0.1316"/>
              <dgm:constr type="h" for="ch" forName="Image4" refType="h" fact="0.1604"/>
              <dgm:constr type="r" for="ch" forName="Accent4" refType="w" fact="0.9864"/>
              <dgm:constr type="t" for="ch" forName="Accent4" refType="h" fact="0.5559"/>
              <dgm:constr type="w" for="ch" forName="Accent4" refType="w" fact="0.1045"/>
              <dgm:constr type="h" for="ch" forName="Accent4" refType="h" fact="0.1281"/>
              <dgm:constr type="r" for="ch" forName="Image5" refType="w" fact="0.3723"/>
              <dgm:constr type="t" for="ch" forName="Image5" refType="h" fact="0.7301"/>
              <dgm:constr type="w" for="ch" forName="Image5" refType="w" fact="0.2318"/>
              <dgm:constr type="h" for="ch" forName="Image5" refType="h" fact="0.2699"/>
              <dgm:constr type="r" for="ch" forName="Accent5" refType="w" fact="0.358"/>
              <dgm:constr type="t" for="ch" forName="Accent5" refType="h" fact="0.7467"/>
              <dgm:constr type="w" for="ch" forName="Accent5" refType="w" fact="0.2045"/>
              <dgm:constr type="h" for="ch" forName="Accent5" refType="h" fact="0.2371"/>
              <dgm:constr type="r" for="ch" forName="Image3" refType="w" fact="0.2682"/>
              <dgm:constr type="t" for="ch" forName="Image3" refType="h" fact="0.4536"/>
              <dgm:constr type="w" for="ch" forName="Image3" refType="w" fact="0.2682"/>
              <dgm:constr type="h" for="ch" forName="Image3" refType="h" fact="0.1989"/>
              <dgm:constr type="r" for="ch" forName="Accent3" refType="w" fact="0.2545"/>
              <dgm:constr type="t" for="ch" forName="Accent3" refType="h" fact="0.4701"/>
              <dgm:constr type="w" for="ch" forName="Accent3" refType="w" fact="0.2409"/>
              <dgm:constr type="h" for="ch" forName="Accent3" refType="h" fact="0.1662"/>
              <dgm:constr type="r" for="ch" forName="Image2" refType="w" fact="0.5056"/>
              <dgm:constr type="t" for="ch" forName="Image2" refType="h" fact="0"/>
              <dgm:constr type="w" for="ch" forName="Image2" refType="w" fact="0.2205"/>
              <dgm:constr type="h" for="ch" forName="Image2" refType="h" fact="0.2699"/>
              <dgm:constr type="r" for="ch" forName="Accent2" refType="w" fact="0.492"/>
              <dgm:constr type="t" for="ch" forName="Accent2" refType="h" fact="0.0164"/>
              <dgm:constr type="w" for="ch" forName="Accent2" refType="w" fact="0.1932"/>
              <dgm:constr type="h" for="ch" forName="Accent2" refType="h" fact="0.2371"/>
              <dgm:constr type="r" for="ch" forName="Text1" refType="w" fact="0.8226"/>
              <dgm:constr type="t" for="ch" forName="Text1" refType="h" fact="0.5695"/>
              <dgm:constr type="w" for="ch" forName="Text1" refType="w" fact="0.5091"/>
              <dgm:constr type="h" for="ch" forName="Text1" refType="h" fact="0.1063"/>
              <dgm:constr type="r" for="ch" forName="Text2" refType="w" fact="0.4922"/>
              <dgm:constr type="t" for="ch" forName="Text2" refType="h" fact="0.1826"/>
              <dgm:constr type="w" for="ch" forName="Text2" refType="w" fact="0.1932"/>
              <dgm:constr type="h" for="ch" forName="Text2" refType="h" fact="0.0709"/>
              <dgm:constr type="r" for="ch" forName="Text3" refType="w" fact="0.2545"/>
              <dgm:constr type="t" for="ch" forName="Text3" refType="h" fact="0.5655"/>
              <dgm:constr type="w" for="ch" forName="Text3" refType="w" fact="0.2409"/>
              <dgm:constr type="h" for="ch" forName="Text3" refType="h" fact="0.0709"/>
              <dgm:constr type="r" for="ch" forName="Text5" refType="w" fact="0.358"/>
              <dgm:constr type="t" for="ch" forName="Text5" refType="h" fact="0.9129"/>
              <dgm:constr type="w" for="ch" forName="Text5" refType="w" fact="0.2045"/>
              <dgm:constr type="h" for="ch" forName="Text5" refType="h" fact="0.0709"/>
              <dgm:constr type="r" for="ch" forName="Text4" refType="w" fact="0.9864"/>
              <dgm:constr type="t" for="ch" forName="Text4" refType="h" fact="0.6132"/>
              <dgm:constr type="w" for="ch" forName="Text4" refType="w" fact="0.1045"/>
              <dgm:constr type="h" for="ch" forName="Text4" refType="h" fact="0.0709"/>
            </dgm:constrLst>
          </dgm:if>
          <dgm:else name="Name17">
            <dgm:alg type="composite">
              <dgm:param type="ar" val="1.1999"/>
            </dgm:alg>
            <dgm:constrLst>
              <dgm:constr type="primFontSz" for="des" forName="Text1" val="65"/>
              <dgm:constr type="primFontSz" for="des" forName="Text2" refType="primFontSz" refFor="des" refForName="Text1" op="equ"/>
              <dgm:constr type="primFontSz" for="des" forName="Text3" refType="primFontSz" refFor="des" refForName="Text1" op="equ"/>
              <dgm:constr type="primFontSz" for="des" forName="Text4" refType="primFontSz" refFor="des" refForName="Text1" op="equ"/>
              <dgm:constr type="primFontSz" for="des" forName="Text5" refType="primFontSz" refFor="des" refForName="Text1" op="equ"/>
              <dgm:constr type="primFontSz" for="des" forName="Text6" refType="primFontSz" refFor="des" refForName="Text1" op="equ"/>
              <dgm:constr type="r" for="ch" forName="Image1" refType="w" fact="0.8502"/>
              <dgm:constr type="t" for="ch" forName="Image1" refType="h" fact="0.2921"/>
              <dgm:constr type="w" for="ch" forName="Image1" refType="w" fact="0.5634"/>
              <dgm:constr type="h" for="ch" forName="Image1" refType="h" fact="0.417"/>
              <dgm:constr type="r" for="ch" forName="Accent1" refType="w" fact="0.8226"/>
              <dgm:constr type="t" for="ch" forName="Accent1" refType="h" fact="0.3236"/>
              <dgm:constr type="w" for="ch" forName="Accent1" refType="w" fact="0.5091"/>
              <dgm:constr type="h" for="ch" forName="Accent1" refType="h" fact="0.3515"/>
              <dgm:constr type="r" for="ch" forName="Image4" refType="w"/>
              <dgm:constr type="t" for="ch" forName="Image4" refType="h" fact="0.539"/>
              <dgm:constr type="w" for="ch" forName="Image4" refType="w" fact="0.1316"/>
              <dgm:constr type="h" for="ch" forName="Image4" refType="h" fact="0.1604"/>
              <dgm:constr type="r" for="ch" forName="Accent4" refType="w" fact="0.9864"/>
              <dgm:constr type="t" for="ch" forName="Accent4" refType="h" fact="0.5559"/>
              <dgm:constr type="w" for="ch" forName="Accent4" refType="w" fact="0.1045"/>
              <dgm:constr type="h" for="ch" forName="Accent4" refType="h" fact="0.1281"/>
              <dgm:constr type="r" for="ch" forName="Image5" refType="w" fact="0.3713"/>
              <dgm:constr type="t" for="ch" forName="Image5" refType="h" fact="0.7301"/>
              <dgm:constr type="w" for="ch" forName="Image5" refType="w" fact="0.2318"/>
              <dgm:constr type="h" for="ch" forName="Image5" refType="h" fact="0.2699"/>
              <dgm:constr type="r" for="ch" forName="Accent5" refType="w" fact="0.358"/>
              <dgm:constr type="t" for="ch" forName="Accent5" refType="h" fact="0.7467"/>
              <dgm:constr type="w" for="ch" forName="Accent5" refType="w" fact="0.2045"/>
              <dgm:constr type="h" for="ch" forName="Accent5" refType="h" fact="0.2371"/>
              <dgm:constr type="r" for="ch" forName="Image3" refType="w" fact="0.2682"/>
              <dgm:constr type="t" for="ch" forName="Image3" refType="h" fact="0.4536"/>
              <dgm:constr type="w" for="ch" forName="Image3" refType="w" fact="0.2682"/>
              <dgm:constr type="h" for="ch" forName="Image3" refType="h" fact="0.1989"/>
              <dgm:constr type="r" for="ch" forName="Accent3" refType="w" fact="0.2545"/>
              <dgm:constr type="t" for="ch" forName="Accent3" refType="h" fact="0.4701"/>
              <dgm:constr type="w" for="ch" forName="Accent3" refType="w" fact="0.2409"/>
              <dgm:constr type="h" for="ch" forName="Accent3" refType="h" fact="0.1662"/>
              <dgm:constr type="r" for="ch" forName="Image2" refType="w" fact="0.5056"/>
              <dgm:constr type="t" for="ch" forName="Image2" refType="h" fact="0"/>
              <dgm:constr type="w" for="ch" forName="Image2" refType="w" fact="0.2205"/>
              <dgm:constr type="h" for="ch" forName="Image2" refType="h" fact="0.2699"/>
              <dgm:constr type="r" for="ch" forName="Accent2" refType="w" fact="0.492"/>
              <dgm:constr type="t" for="ch" forName="Accent2" refType="h" fact="0.0164"/>
              <dgm:constr type="w" for="ch" forName="Accent2" refType="w" fact="0.1932"/>
              <dgm:constr type="h" for="ch" forName="Accent2" refType="h" fact="0.2371"/>
              <dgm:constr type="r" for="ch" forName="Text1" refType="w" fact="0.8226"/>
              <dgm:constr type="t" for="ch" forName="Text1" refType="h" fact="0.5695"/>
              <dgm:constr type="w" for="ch" forName="Text1" refType="w" fact="0.5091"/>
              <dgm:constr type="h" for="ch" forName="Text1" refType="h" fact="0.1063"/>
              <dgm:constr type="r" for="ch" forName="Image6" refType="w" fact="0.849"/>
              <dgm:constr type="t" for="ch" forName="Image6" refType="h" fact="0.7301"/>
              <dgm:constr type="w" for="ch" forName="Image6" refType="w" fact="0.2361"/>
              <dgm:constr type="h" for="ch" forName="Image6" refType="h" fact="0.1604"/>
              <dgm:constr type="r" for="ch" forName="Accent6" refType="w" fact="0.8352"/>
              <dgm:constr type="t" for="ch" forName="Accent6" refType="h" fact="0.7467"/>
              <dgm:constr type="w" for="ch" forName="Accent6" refType="w" fact="0.2091"/>
              <dgm:constr type="h" for="ch" forName="Accent6" refType="h" fact="0.1281"/>
              <dgm:constr type="r" for="ch" forName="Text2" refType="w" fact="0.4922"/>
              <dgm:constr type="t" for="ch" forName="Text2" refType="h" fact="0.1826"/>
              <dgm:constr type="w" for="ch" forName="Text2" refType="w" fact="0.1932"/>
              <dgm:constr type="h" for="ch" forName="Text2" refType="h" fact="0.0709"/>
              <dgm:constr type="r" for="ch" forName="Text3" refType="w" fact="0.2545"/>
              <dgm:constr type="t" for="ch" forName="Text3" refType="h" fact="0.5655"/>
              <dgm:constr type="w" for="ch" forName="Text3" refType="w" fact="0.2409"/>
              <dgm:constr type="h" for="ch" forName="Text3" refType="h" fact="0.0709"/>
              <dgm:constr type="r" for="ch" forName="Text5" refType="w" fact="0.358"/>
              <dgm:constr type="t" for="ch" forName="Text5" refType="h" fact="0.9129"/>
              <dgm:constr type="w" for="ch" forName="Text5" refType="w" fact="0.2045"/>
              <dgm:constr type="h" for="ch" forName="Text5" refType="h" fact="0.0709"/>
              <dgm:constr type="r" for="ch" forName="Text6" refType="w" fact="0.8352"/>
              <dgm:constr type="t" for="ch" forName="Text6" refType="h" fact="0.8039"/>
              <dgm:constr type="w" for="ch" forName="Text6" refType="w" fact="0.2091"/>
              <dgm:constr type="h" for="ch" forName="Text6" refType="h" fact="0.0709"/>
              <dgm:constr type="r" for="ch" forName="Text4" refType="w" fact="0.9864"/>
              <dgm:constr type="t" for="ch" forName="Text4" refType="h" fact="0.6132"/>
              <dgm:constr type="w" for="ch" forName="Text4" refType="w" fact="0.1045"/>
              <dgm:constr type="h" for="ch" forName="Text4" refType="h" fact="0.0709"/>
            </dgm:constrLst>
          </dgm:else>
        </dgm:choose>
      </dgm:else>
    </dgm:choose>
    <dgm:forEach name="wrapper" axis="self" ptType="parTrans">
      <dgm:forEach name="ImageRepeat" axis="self">
        <dgm:layoutNode name="Image" styleLbl="alignImgPlace1">
          <dgm:alg type="sp"/>
          <dgm:shape xmlns:r="http://schemas.openxmlformats.org/officeDocument/2006/relationships" type="rect" r:blip="" blipPhldr="1">
            <dgm:adjLst/>
          </dgm:shape>
          <dgm:presOf/>
        </dgm:layoutNode>
      </dgm:forEach>
      <dgm:forEach name="accentRepeat" axis="self">
        <dgm:layoutNode name="Accent" styleLbl="parChTrans1D1">
          <dgm:alg type="sp"/>
          <dgm:shape xmlns:r="http://schemas.openxmlformats.org/officeDocument/2006/relationships" type="rect" r:blip="">
            <dgm:adjLst/>
          </dgm:shape>
          <dgm:presOf/>
        </dgm:layoutNode>
      </dgm:forEach>
    </dgm:forEach>
    <dgm:forEach name="Name18" axis="ch" ptType="node" cnt="1">
      <dgm:layoutNode name="Image1">
        <dgm:alg type="sp"/>
        <dgm:shape xmlns:r="http://schemas.openxmlformats.org/officeDocument/2006/relationships" r:blip="">
          <dgm:adjLst/>
        </dgm:shape>
        <dgm:presOf/>
        <dgm:forEach name="Name19" ref="ImageRepeat"/>
      </dgm:layoutNode>
      <dgm:layoutNode name="Accent1">
        <dgm:alg type="sp"/>
        <dgm:shape xmlns:r="http://schemas.openxmlformats.org/officeDocument/2006/relationships" r:blip="">
          <dgm:adjLst/>
        </dgm:shape>
        <dgm:presOf/>
        <dgm:constrLst/>
        <dgm:forEach name="Name20" ref="accentRepeat"/>
      </dgm:layoutNode>
      <dgm:layoutNode name="Text1" styleLbl="alignImgPlace1">
        <dgm:varLst>
          <dgm:chMax val="0"/>
          <dgm:chPref val="0"/>
          <dgm:bulletEnabled val="1"/>
        </dgm:varLst>
        <dgm:alg type="tx">
          <dgm:param type="parTxLTRAlign" val="r"/>
          <dgm:param type="shpTxLTRAlignCh" val="r"/>
          <dgm:param type="txAnchorVert" val="b"/>
          <dgm:param type="txAnchorVertCh" val="b"/>
          <dgm:param type="lnSpPar" val="100"/>
        </dgm:alg>
        <dgm:shape xmlns:r="http://schemas.openxmlformats.org/officeDocument/2006/relationships" type="rect" r:blip="" hideGeom="1">
          <dgm:adjLst/>
        </dgm:shape>
        <dgm:presOf axis="desOrSelf" ptType="node"/>
        <dgm:constrLst>
          <dgm:constr type="lMarg" refType="primFontSz" fact="0.15"/>
          <dgm:constr type="rMarg" refType="primFontSz" fact="0.15"/>
          <dgm:constr type="tMarg" refType="primFontSz" fact="0.05"/>
          <dgm:constr type="bMarg" refType="primFontSz" fact="0"/>
        </dgm:constrLst>
        <dgm:ruleLst>
          <dgm:rule type="primFontSz" val="5" fact="NaN" max="NaN"/>
        </dgm:ruleLst>
      </dgm:layoutNode>
    </dgm:forEach>
    <dgm:forEach name="Name21" axis="ch" ptType="node" st="2" cnt="1">
      <dgm:layoutNode name="Image2">
        <dgm:alg type="sp"/>
        <dgm:shape xmlns:r="http://schemas.openxmlformats.org/officeDocument/2006/relationships" r:blip="">
          <dgm:adjLst/>
        </dgm:shape>
        <dgm:presOf/>
        <dgm:forEach name="Name22" ref="ImageRepeat"/>
      </dgm:layoutNode>
      <dgm:layoutNode name="Accent2">
        <dgm:alg type="sp"/>
        <dgm:shape xmlns:r="http://schemas.openxmlformats.org/officeDocument/2006/relationships" r:blip="">
          <dgm:adjLst/>
        </dgm:shape>
        <dgm:presOf/>
        <dgm:constrLst/>
        <dgm:forEach name="Name23" ref="accentRepeat"/>
      </dgm:layoutNode>
      <dgm:layoutNode name="Text2" styleLbl="alignImgPlace1">
        <dgm:varLst>
          <dgm:chMax val="0"/>
          <dgm:chPref val="0"/>
          <dgm:bulletEnabled val="1"/>
        </dgm:varLst>
        <dgm:alg type="tx">
          <dgm:param type="parTxLTRAlign" val="r"/>
          <dgm:param type="shpTxLTRAlignCh"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15"/>
          <dgm:constr type="rMarg" refType="primFontSz" fact="0.15"/>
          <dgm:constr type="tMarg" refType="primFontSz" fact="0.05"/>
          <dgm:constr type="bMarg" refType="primFontSz" fact="0"/>
        </dgm:constrLst>
        <dgm:ruleLst>
          <dgm:rule type="primFontSz" val="5" fact="NaN" max="NaN"/>
        </dgm:ruleLst>
      </dgm:layoutNode>
    </dgm:forEach>
    <dgm:forEach name="Name24" axis="ch" ptType="node" st="3" cnt="1">
      <dgm:layoutNode name="Image3">
        <dgm:alg type="sp"/>
        <dgm:shape xmlns:r="http://schemas.openxmlformats.org/officeDocument/2006/relationships" r:blip="">
          <dgm:adjLst/>
        </dgm:shape>
        <dgm:presOf/>
        <dgm:forEach name="Name25" ref="ImageRepeat"/>
      </dgm:layoutNode>
      <dgm:layoutNode name="Accent3">
        <dgm:alg type="sp"/>
        <dgm:shape xmlns:r="http://schemas.openxmlformats.org/officeDocument/2006/relationships" r:blip="">
          <dgm:adjLst/>
        </dgm:shape>
        <dgm:presOf/>
        <dgm:constrLst/>
        <dgm:forEach name="Name26" ref="accentRepeat"/>
      </dgm:layoutNode>
      <dgm:layoutNode name="Text3" styleLbl="alignImgPlace1">
        <dgm:varLst>
          <dgm:chMax val="0"/>
          <dgm:chPref val="0"/>
          <dgm:bulletEnabled val="1"/>
        </dgm:varLst>
        <dgm:alg type="tx">
          <dgm:param type="parTxLTRAlign" val="r"/>
          <dgm:param type="shpTxLTRAlignCh"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15"/>
          <dgm:constr type="rMarg" refType="primFontSz" fact="0.15"/>
          <dgm:constr type="tMarg" refType="primFontSz" fact="0.05"/>
          <dgm:constr type="bMarg" refType="primFontSz" fact="0"/>
        </dgm:constrLst>
        <dgm:ruleLst>
          <dgm:rule type="primFontSz" val="5" fact="NaN" max="NaN"/>
        </dgm:ruleLst>
      </dgm:layoutNode>
    </dgm:forEach>
    <dgm:forEach name="Name27" axis="ch" ptType="node" st="4" cnt="1">
      <dgm:layoutNode name="Image4">
        <dgm:alg type="sp"/>
        <dgm:shape xmlns:r="http://schemas.openxmlformats.org/officeDocument/2006/relationships" r:blip="">
          <dgm:adjLst/>
        </dgm:shape>
        <dgm:presOf/>
        <dgm:forEach name="Name28" ref="ImageRepeat"/>
      </dgm:layoutNode>
      <dgm:layoutNode name="Accent4">
        <dgm:alg type="sp"/>
        <dgm:shape xmlns:r="http://schemas.openxmlformats.org/officeDocument/2006/relationships" r:blip="">
          <dgm:adjLst/>
        </dgm:shape>
        <dgm:presOf/>
        <dgm:constrLst/>
        <dgm:forEach name="Name29" ref="accentRepeat"/>
      </dgm:layoutNode>
      <dgm:layoutNode name="Text4" styleLbl="alignImgPlace1">
        <dgm:varLst>
          <dgm:chMax val="0"/>
          <dgm:chPref val="0"/>
          <dgm:bulletEnabled val="1"/>
        </dgm:varLst>
        <dgm:alg type="tx">
          <dgm:param type="parTxLTRAlign" val="r"/>
          <dgm:param type="shpTxLTRAlignCh"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15"/>
          <dgm:constr type="rMarg" refType="primFontSz" fact="0.15"/>
          <dgm:constr type="tMarg" refType="primFontSz" fact="0.05"/>
          <dgm:constr type="bMarg" refType="primFontSz" fact="0"/>
        </dgm:constrLst>
        <dgm:ruleLst>
          <dgm:rule type="primFontSz" val="5" fact="NaN" max="NaN"/>
        </dgm:ruleLst>
      </dgm:layoutNode>
    </dgm:forEach>
    <dgm:forEach name="Name30" axis="ch" ptType="node" st="5" cnt="1">
      <dgm:layoutNode name="Image5">
        <dgm:alg type="sp"/>
        <dgm:shape xmlns:r="http://schemas.openxmlformats.org/officeDocument/2006/relationships" r:blip="">
          <dgm:adjLst/>
        </dgm:shape>
        <dgm:presOf/>
        <dgm:forEach name="Name31" ref="ImageRepeat"/>
      </dgm:layoutNode>
      <dgm:layoutNode name="Accent5">
        <dgm:alg type="sp"/>
        <dgm:shape xmlns:r="http://schemas.openxmlformats.org/officeDocument/2006/relationships" r:blip="">
          <dgm:adjLst/>
        </dgm:shape>
        <dgm:presOf/>
        <dgm:constrLst/>
        <dgm:forEach name="Name32" ref="accentRepeat"/>
      </dgm:layoutNode>
      <dgm:layoutNode name="Text5" styleLbl="alignImgPlace1">
        <dgm:varLst>
          <dgm:chMax val="0"/>
          <dgm:chPref val="0"/>
          <dgm:bulletEnabled val="1"/>
        </dgm:varLst>
        <dgm:alg type="tx">
          <dgm:param type="parTxLTRAlign" val="r"/>
          <dgm:param type="shpTxLTRAlignCh"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15"/>
          <dgm:constr type="rMarg" refType="primFontSz" fact="0.15"/>
          <dgm:constr type="tMarg" refType="primFontSz" fact="0.05"/>
          <dgm:constr type="bMarg" refType="primFontSz" fact="0"/>
        </dgm:constrLst>
        <dgm:ruleLst>
          <dgm:rule type="primFontSz" val="5" fact="NaN" max="NaN"/>
        </dgm:ruleLst>
      </dgm:layoutNode>
    </dgm:forEach>
    <dgm:forEach name="Name33" axis="ch" ptType="node" st="6" cnt="1">
      <dgm:layoutNode name="Image6">
        <dgm:alg type="sp"/>
        <dgm:shape xmlns:r="http://schemas.openxmlformats.org/officeDocument/2006/relationships" r:blip="">
          <dgm:adjLst/>
        </dgm:shape>
        <dgm:presOf/>
        <dgm:forEach name="Name34" ref="ImageRepeat"/>
      </dgm:layoutNode>
      <dgm:layoutNode name="Accent6">
        <dgm:alg type="sp"/>
        <dgm:shape xmlns:r="http://schemas.openxmlformats.org/officeDocument/2006/relationships" r:blip="">
          <dgm:adjLst/>
        </dgm:shape>
        <dgm:presOf/>
        <dgm:constrLst/>
        <dgm:forEach name="Name35" ref="accentRepeat"/>
      </dgm:layoutNode>
      <dgm:layoutNode name="Text6" styleLbl="alignImgPlace1">
        <dgm:varLst>
          <dgm:chMax val="0"/>
          <dgm:chPref val="0"/>
          <dgm:bulletEnabled val="1"/>
        </dgm:varLst>
        <dgm:alg type="tx">
          <dgm:param type="parTxLTRAlign" val="r"/>
          <dgm:param type="shpTxLTRAlignCh" val="r"/>
          <dgm:param type="txAnchorVert" val="b"/>
          <dgm:param type="txAnchorVertCh" val="b"/>
        </dgm:alg>
        <dgm:shape xmlns:r="http://schemas.openxmlformats.org/officeDocument/2006/relationships" type="rect" r:blip="" hideGeom="1">
          <dgm:adjLst/>
        </dgm:shape>
        <dgm:presOf axis="desOrSelf" ptType="node"/>
        <dgm:constrLst>
          <dgm:constr type="lMarg" refType="primFontSz" fact="0.15"/>
          <dgm:constr type="rMarg" refType="primFontSz" fact="0.15"/>
          <dgm:constr type="tMarg" refType="primFontSz" fact="0.05"/>
          <dgm:constr type="bMarg" refType="primFontSz" fact="0"/>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bList2#1">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12339AB9-B44D-44A8-88A5-104F6E37D10D}" type="datetimeFigureOut">
              <a:rPr lang="en-US"/>
              <a:pPr>
                <a:defRPr/>
              </a:pPr>
              <a:t>5/13/2012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51D8DAF-302E-4666-9318-B9097222ACD7}"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p:spPr>
      </p:sp>
      <p:sp>
        <p:nvSpPr>
          <p:cNvPr id="184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1268" name="Slide Number Placeholder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50A6FEAC-F848-434A-9BAC-2CC355E86E8C}" type="slidenum">
              <a:rPr lang="en-US" smtClean="0"/>
              <a:pPr fontAlgn="base">
                <a:spcBef>
                  <a:spcPct val="0"/>
                </a:spcBef>
                <a:spcAft>
                  <a:spcPct val="0"/>
                </a:spcAft>
                <a:defRPr/>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2292" name="Slide Number Placeholder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6A9E656-5E79-4BD1-BD53-7D95B901E0C2}" type="slidenum">
              <a:rPr lang="en-US" smtClean="0"/>
              <a:pPr fontAlgn="base">
                <a:spcBef>
                  <a:spcPct val="0"/>
                </a:spcBef>
                <a:spcAft>
                  <a:spcPct val="0"/>
                </a:spcAft>
                <a:defRPr/>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3316" name="Slide Number Placeholder 3"/>
          <p:cNvSpPr>
            <a:spLocks noGrp="1"/>
          </p:cNvSpPr>
          <p:nvPr>
            <p:ph type="sldNum" sz="quarter" idx="5"/>
          </p:nvPr>
        </p:nvSpPr>
        <p:spPr bwMode="auto">
          <a:extLst>
            <a:ext uri="{909E8E84-426E-40DD-AFC4-6F175D3DCCD1}"/>
            <a:ext uri="{91240B29-F687-4F45-9708-019B960494DF}"/>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99508BB6-D63D-440B-A69A-4A891AE050D2}" type="slidenum">
              <a:rPr lang="en-US" smtClean="0"/>
              <a:pPr fontAlgn="base">
                <a:spcBef>
                  <a:spcPct val="0"/>
                </a:spcBef>
                <a:spcAft>
                  <a:spcPct val="0"/>
                </a:spcAft>
                <a:defRPr/>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FF4548AB-C99F-4B74-B5B2-9C61464BA718}"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A274609F-16B1-40DA-BE52-1B6BBCA89F0F}"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1DFE076A-9ED1-4D45-92C7-7620C7269586}"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4A39053B-F80A-4F6B-BBEB-0BD16CF0ABC8}"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p:spPr>
      </p:sp>
      <p:sp>
        <p:nvSpPr>
          <p:cNvPr id="256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230A880-ACCD-4A00-AD34-DBD6FBAAB441}"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319B2337-EEF2-45EB-BFAE-D871E7A39022}"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p:spPr>
      </p:sp>
      <p:sp>
        <p:nvSpPr>
          <p:cNvPr id="276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B391F6A7-5211-48D2-B70F-773B663758CF}" type="slidenum">
              <a:rPr lang="en-US" smtClean="0"/>
              <a:pPr>
                <a:defRPr/>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965CEA39-76E1-46DE-ACEE-41B0D9ABE76D}" type="slidenum">
              <a:rPr lang="en-US" smtClean="0"/>
              <a:pPr>
                <a:defRPr/>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02D86AB8-0AEE-47B1-8A15-B408460080FD}"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45F1B8E6-9AF8-44F5-B1D9-DDB79B5B810B}" type="slidenum">
              <a:rPr lang="en-US" smtClean="0"/>
              <a:pPr>
                <a:defRPr/>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7383DCDE-7FA4-43B8-9AC5-FED5119F86C8}" type="slidenum">
              <a:rPr lang="en-US" smtClean="0"/>
              <a:pPr>
                <a:defRPr/>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143000" y="838200"/>
            <a:ext cx="6934200" cy="841375"/>
          </a:xfrm>
        </p:spPr>
        <p:txBody>
          <a:bodyPr/>
          <a:lstStyle>
            <a:lvl1pPr>
              <a:defRPr sz="3600"/>
            </a:lvl1pPr>
          </a:lstStyle>
          <a:p>
            <a:pPr lvl="0"/>
            <a:r>
              <a:rPr lang="en-US" noProof="0" smtClean="0"/>
              <a:t>Click to edit Master title style</a:t>
            </a:r>
          </a:p>
        </p:txBody>
      </p:sp>
      <p:sp>
        <p:nvSpPr>
          <p:cNvPr id="3075" name="Rectangle 3"/>
          <p:cNvSpPr>
            <a:spLocks noGrp="1" noChangeArrowheads="1"/>
          </p:cNvSpPr>
          <p:nvPr>
            <p:ph type="subTitle" idx="1"/>
          </p:nvPr>
        </p:nvSpPr>
        <p:spPr>
          <a:xfrm>
            <a:off x="1676400" y="1828800"/>
            <a:ext cx="5791200" cy="758825"/>
          </a:xfrm>
        </p:spPr>
        <p:txBody>
          <a:bodyPr/>
          <a:lstStyle>
            <a:lvl1pPr marL="0" indent="0" algn="ctr">
              <a:buFontTx/>
              <a:buNone/>
              <a:defRPr sz="2800"/>
            </a:lvl1pPr>
          </a:lstStyle>
          <a:p>
            <a:pPr lvl="0"/>
            <a:r>
              <a:rPr lang="en-US" noProof="0" smtClean="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fld id="{28D10485-363A-4D46-B9DA-59A8FD07846A}" type="datetimeFigureOut">
              <a:rPr lang="en-US"/>
              <a:pPr>
                <a:defRPr/>
              </a:pPr>
              <a:t>5/13/2012</a:t>
            </a:fld>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9950E9C3-8CA1-43D8-949F-967FDA97471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8F696F70-9A8B-4897-B785-21CA08F5C370}" type="datetimeFigureOut">
              <a:rPr lang="en-US"/>
              <a:pPr>
                <a:defRPr/>
              </a:pPr>
              <a:t>5/13/2012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912EE88-146E-40B7-91ED-B0D292EC1B5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0E5F007-1C4C-463A-8251-CCB583938C9A}" type="datetimeFigureOut">
              <a:rPr lang="en-US"/>
              <a:pPr>
                <a:defRPr/>
              </a:pPr>
              <a:t>5/13/2012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2D2F634-95F1-4FB9-AF39-97194C54FF1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2057400"/>
            <a:ext cx="4114800" cy="4068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24400" y="2057400"/>
            <a:ext cx="4114800" cy="4068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9C1A6908-6408-4C30-A532-2368FFBC0EF3}" type="datetimeFigureOut">
              <a:rPr lang="en-US"/>
              <a:pPr>
                <a:defRPr/>
              </a:pPr>
              <a:t>5/13/2012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7E0F05B-9EFF-469A-8CA1-0C22C935AD2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3FBAEF91-BB24-4903-830B-9F3D9B4490F5}" type="datetimeFigureOut">
              <a:rPr lang="en-US"/>
              <a:pPr>
                <a:defRPr/>
              </a:pPr>
              <a:t>5/13/2012</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215BFFC-FA94-4F46-99D9-B2912EEFFB6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39286720-951F-4157-881A-7720CB50B331}" type="datetimeFigureOut">
              <a:rPr lang="en-US"/>
              <a:pPr>
                <a:defRPr/>
              </a:pPr>
              <a:t>5/13/2012</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E71CBF5-C987-40E3-8156-32C48D964C4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DD90770B-ADA2-4DB6-B8C3-E88DB91C8E4E}" type="datetimeFigureOut">
              <a:rPr lang="en-US"/>
              <a:pPr>
                <a:defRPr/>
              </a:pPr>
              <a:t>5/13/2012</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82020E0-8123-4406-ABC6-C6F753E770B6}"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6A18BC1-C683-4AF7-8954-6F75FEFB34CC}" type="datetimeFigureOut">
              <a:rPr lang="en-US"/>
              <a:pPr>
                <a:defRPr/>
              </a:pPr>
              <a:t>5/13/2012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9D44737-BEC8-4147-BC63-C07E3898BF80}"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2D3E314-5FE0-47FF-9B40-94C532BC032C}" type="datetimeFigureOut">
              <a:rPr lang="en-US"/>
              <a:pPr>
                <a:defRPr/>
              </a:pPr>
              <a:t>5/13/2012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FE52A86-692F-4337-91F3-C7A1A8F2998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F9961CD4-CE52-4E74-9A55-CD1D7D3A8D21}" type="datetimeFigureOut">
              <a:rPr lang="en-US"/>
              <a:pPr>
                <a:defRPr/>
              </a:pPr>
              <a:t>5/13/2012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B5A155F-3F89-4EBF-A3B2-671A4166C72A}"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838200"/>
            <a:ext cx="2209800" cy="5287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838200"/>
            <a:ext cx="6477000" cy="52879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1F458C81-0AF3-45BE-9D20-DA274FCC360E}" type="datetimeFigureOut">
              <a:rPr lang="en-US"/>
              <a:pPr>
                <a:defRPr/>
              </a:pPr>
              <a:t>5/13/2012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16C3FF3-FC55-44AA-B7B5-3E684114DE1D}"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838200"/>
            <a:ext cx="53340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2057400"/>
            <a:ext cx="8382000" cy="40687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defRPr sz="1400">
                <a:solidFill>
                  <a:schemeClr val="tx2"/>
                </a:solidFill>
                <a:latin typeface="Arial" pitchFamily="34" charset="0"/>
              </a:defRPr>
            </a:lvl1pPr>
          </a:lstStyle>
          <a:p>
            <a:pPr>
              <a:defRPr/>
            </a:pPr>
            <a:fld id="{73CB771F-A4A0-46BD-AD37-5245307F29BF}" type="datetimeFigureOut">
              <a:rPr lang="en-US"/>
              <a:pPr>
                <a:defRPr/>
              </a:pPr>
              <a:t>5/13/2012</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ctr">
              <a:defRPr sz="1400">
                <a:solidFill>
                  <a:schemeClr val="tx2"/>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400">
                <a:solidFill>
                  <a:schemeClr val="tx2"/>
                </a:solidFill>
                <a:latin typeface="Arial" pitchFamily="34" charset="0"/>
              </a:defRPr>
            </a:lvl1pPr>
          </a:lstStyle>
          <a:p>
            <a:pPr>
              <a:defRPr/>
            </a:pPr>
            <a:fld id="{60052DF3-3143-4223-8F7B-A13C7922D18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7"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Lst>
  <p:txStyles>
    <p:titleStyle>
      <a:lvl1pPr algn="ctr" rtl="0" eaLnBrk="0" fontAlgn="base" hangingPunct="0">
        <a:spcBef>
          <a:spcPct val="0"/>
        </a:spcBef>
        <a:spcAft>
          <a:spcPct val="0"/>
        </a:spcAft>
        <a:defRPr sz="3000" b="1">
          <a:solidFill>
            <a:schemeClr val="tx2"/>
          </a:solidFill>
          <a:latin typeface="+mj-lt"/>
          <a:ea typeface="+mj-ea"/>
          <a:cs typeface="+mj-cs"/>
        </a:defRPr>
      </a:lvl1pPr>
      <a:lvl2pPr algn="ctr" rtl="0" eaLnBrk="0" fontAlgn="base" hangingPunct="0">
        <a:spcBef>
          <a:spcPct val="0"/>
        </a:spcBef>
        <a:spcAft>
          <a:spcPct val="0"/>
        </a:spcAft>
        <a:defRPr sz="3000" b="1">
          <a:solidFill>
            <a:schemeClr val="tx2"/>
          </a:solidFill>
          <a:latin typeface="Arial" pitchFamily="34" charset="0"/>
        </a:defRPr>
      </a:lvl2pPr>
      <a:lvl3pPr algn="ctr" rtl="0" eaLnBrk="0" fontAlgn="base" hangingPunct="0">
        <a:spcBef>
          <a:spcPct val="0"/>
        </a:spcBef>
        <a:spcAft>
          <a:spcPct val="0"/>
        </a:spcAft>
        <a:defRPr sz="3000" b="1">
          <a:solidFill>
            <a:schemeClr val="tx2"/>
          </a:solidFill>
          <a:latin typeface="Arial" pitchFamily="34" charset="0"/>
        </a:defRPr>
      </a:lvl3pPr>
      <a:lvl4pPr algn="ctr" rtl="0" eaLnBrk="0" fontAlgn="base" hangingPunct="0">
        <a:spcBef>
          <a:spcPct val="0"/>
        </a:spcBef>
        <a:spcAft>
          <a:spcPct val="0"/>
        </a:spcAft>
        <a:defRPr sz="3000" b="1">
          <a:solidFill>
            <a:schemeClr val="tx2"/>
          </a:solidFill>
          <a:latin typeface="Arial" pitchFamily="34" charset="0"/>
        </a:defRPr>
      </a:lvl4pPr>
      <a:lvl5pPr algn="ctr" rtl="0" eaLnBrk="0" fontAlgn="base" hangingPunct="0">
        <a:spcBef>
          <a:spcPct val="0"/>
        </a:spcBef>
        <a:spcAft>
          <a:spcPct val="0"/>
        </a:spcAft>
        <a:defRPr sz="3000" b="1">
          <a:solidFill>
            <a:schemeClr val="tx2"/>
          </a:solidFill>
          <a:latin typeface="Arial" pitchFamily="34" charset="0"/>
        </a:defRPr>
      </a:lvl5pPr>
      <a:lvl6pPr marL="457200" algn="ctr" rtl="0" eaLnBrk="1" fontAlgn="base" hangingPunct="1">
        <a:spcBef>
          <a:spcPct val="0"/>
        </a:spcBef>
        <a:spcAft>
          <a:spcPct val="0"/>
        </a:spcAft>
        <a:defRPr sz="3000" b="1">
          <a:solidFill>
            <a:schemeClr val="tx2"/>
          </a:solidFill>
          <a:latin typeface="Arial" pitchFamily="34" charset="0"/>
        </a:defRPr>
      </a:lvl6pPr>
      <a:lvl7pPr marL="914400" algn="ctr" rtl="0" eaLnBrk="1" fontAlgn="base" hangingPunct="1">
        <a:spcBef>
          <a:spcPct val="0"/>
        </a:spcBef>
        <a:spcAft>
          <a:spcPct val="0"/>
        </a:spcAft>
        <a:defRPr sz="3000" b="1">
          <a:solidFill>
            <a:schemeClr val="tx2"/>
          </a:solidFill>
          <a:latin typeface="Arial" pitchFamily="34" charset="0"/>
        </a:defRPr>
      </a:lvl7pPr>
      <a:lvl8pPr marL="1371600" algn="ctr" rtl="0" eaLnBrk="1" fontAlgn="base" hangingPunct="1">
        <a:spcBef>
          <a:spcPct val="0"/>
        </a:spcBef>
        <a:spcAft>
          <a:spcPct val="0"/>
        </a:spcAft>
        <a:defRPr sz="3000" b="1">
          <a:solidFill>
            <a:schemeClr val="tx2"/>
          </a:solidFill>
          <a:latin typeface="Arial" pitchFamily="34" charset="0"/>
        </a:defRPr>
      </a:lvl8pPr>
      <a:lvl9pPr marL="1828800" algn="ctr" rtl="0" eaLnBrk="1" fontAlgn="base" hangingPunct="1">
        <a:spcBef>
          <a:spcPct val="0"/>
        </a:spcBef>
        <a:spcAft>
          <a:spcPct val="0"/>
        </a:spcAft>
        <a:defRPr sz="3000" b="1">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b="1">
          <a:solidFill>
            <a:schemeClr val="tx2"/>
          </a:solidFill>
          <a:latin typeface="+mn-lt"/>
          <a:ea typeface="+mn-ea"/>
          <a:cs typeface="+mn-cs"/>
        </a:defRPr>
      </a:lvl1pPr>
      <a:lvl2pPr marL="742950" indent="-285750" algn="l" rtl="0" eaLnBrk="0" fontAlgn="base" hangingPunct="0">
        <a:spcBef>
          <a:spcPct val="20000"/>
        </a:spcBef>
        <a:spcAft>
          <a:spcPct val="0"/>
        </a:spcAft>
        <a:buChar char="–"/>
        <a:defRPr sz="2800" b="1">
          <a:solidFill>
            <a:schemeClr val="tx2"/>
          </a:solidFill>
          <a:latin typeface="+mn-lt"/>
        </a:defRPr>
      </a:lvl2pPr>
      <a:lvl3pPr marL="1143000" indent="-228600" algn="l" rtl="0" eaLnBrk="0" fontAlgn="base" hangingPunct="0">
        <a:spcBef>
          <a:spcPct val="20000"/>
        </a:spcBef>
        <a:spcAft>
          <a:spcPct val="0"/>
        </a:spcAft>
        <a:buChar char="•"/>
        <a:defRPr sz="2400" b="1">
          <a:solidFill>
            <a:schemeClr val="tx2"/>
          </a:solidFill>
          <a:latin typeface="+mn-lt"/>
        </a:defRPr>
      </a:lvl3pPr>
      <a:lvl4pPr marL="1600200" indent="-228600" algn="l" rtl="0" eaLnBrk="0" fontAlgn="base" hangingPunct="0">
        <a:spcBef>
          <a:spcPct val="20000"/>
        </a:spcBef>
        <a:spcAft>
          <a:spcPct val="0"/>
        </a:spcAft>
        <a:buChar char="–"/>
        <a:defRPr sz="2000" b="1">
          <a:solidFill>
            <a:schemeClr val="tx2"/>
          </a:solidFill>
          <a:latin typeface="+mn-lt"/>
        </a:defRPr>
      </a:lvl4pPr>
      <a:lvl5pPr marL="2057400" indent="-228600" algn="l" rtl="0" eaLnBrk="0" fontAlgn="base" hangingPunct="0">
        <a:spcBef>
          <a:spcPct val="20000"/>
        </a:spcBef>
        <a:spcAft>
          <a:spcPct val="0"/>
        </a:spcAft>
        <a:buChar char="»"/>
        <a:defRPr sz="2000" b="1">
          <a:solidFill>
            <a:schemeClr val="tx2"/>
          </a:solidFill>
          <a:latin typeface="+mn-lt"/>
        </a:defRPr>
      </a:lvl5pPr>
      <a:lvl6pPr marL="2514600" indent="-228600" algn="l" rtl="0" eaLnBrk="1" fontAlgn="base" hangingPunct="1">
        <a:spcBef>
          <a:spcPct val="20000"/>
        </a:spcBef>
        <a:spcAft>
          <a:spcPct val="0"/>
        </a:spcAft>
        <a:buChar char="»"/>
        <a:defRPr sz="2000" b="1">
          <a:solidFill>
            <a:schemeClr val="tx2"/>
          </a:solidFill>
          <a:latin typeface="+mn-lt"/>
        </a:defRPr>
      </a:lvl6pPr>
      <a:lvl7pPr marL="2971800" indent="-228600" algn="l" rtl="0" eaLnBrk="1" fontAlgn="base" hangingPunct="1">
        <a:spcBef>
          <a:spcPct val="20000"/>
        </a:spcBef>
        <a:spcAft>
          <a:spcPct val="0"/>
        </a:spcAft>
        <a:buChar char="»"/>
        <a:defRPr sz="2000" b="1">
          <a:solidFill>
            <a:schemeClr val="tx2"/>
          </a:solidFill>
          <a:latin typeface="+mn-lt"/>
        </a:defRPr>
      </a:lvl7pPr>
      <a:lvl8pPr marL="3429000" indent="-228600" algn="l" rtl="0" eaLnBrk="1" fontAlgn="base" hangingPunct="1">
        <a:spcBef>
          <a:spcPct val="20000"/>
        </a:spcBef>
        <a:spcAft>
          <a:spcPct val="0"/>
        </a:spcAft>
        <a:buChar char="»"/>
        <a:defRPr sz="2000" b="1">
          <a:solidFill>
            <a:schemeClr val="tx2"/>
          </a:solidFill>
          <a:latin typeface="+mn-lt"/>
        </a:defRPr>
      </a:lvl8pPr>
      <a:lvl9pPr marL="3886200" indent="-228600" algn="l" rtl="0" eaLnBrk="1" fontAlgn="base" hangingPunct="1">
        <a:spcBef>
          <a:spcPct val="20000"/>
        </a:spcBef>
        <a:spcAft>
          <a:spcPct val="0"/>
        </a:spcAft>
        <a:buChar char="»"/>
        <a:defRPr sz="2000" b="1">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audio" Target="file:///G:\01%20-%20Serenade%20No.%2013%20in%20G%20Major,%20K.%20525,%20_Eine%20kleine%20Nachtm.mp3"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hyperlink" Target="English/Comic%20book.docx"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hyperlink" Target="English/Haiku.doc" TargetMode="External"/><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hyperlink" Target="English/Asahiyama%20Zoo.pptx" TargetMode="Externa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English/Frank%20Sinatra%20-%20Presentation.pptx"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hyperlink" Target="http://www.youtube.com/watch?v=ERJMbh2XJc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kanianproductions.yolasite.com/"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3"/>
          <p:cNvSpPr>
            <a:spLocks noGrp="1"/>
          </p:cNvSpPr>
          <p:nvPr>
            <p:ph type="ctrTitle"/>
          </p:nvPr>
        </p:nvSpPr>
        <p:spPr>
          <a:xfrm>
            <a:off x="685800" y="1752600"/>
            <a:ext cx="7010400" cy="917575"/>
          </a:xfrm>
        </p:spPr>
        <p:txBody>
          <a:bodyPr/>
          <a:lstStyle/>
          <a:p>
            <a:pPr eaLnBrk="1" hangingPunct="1"/>
            <a:r>
              <a:rPr lang="en-US" smtClean="0">
                <a:latin typeface="Biondi" pitchFamily="2" charset="0"/>
              </a:rPr>
              <a:t>Electronic Portfolio</a:t>
            </a:r>
          </a:p>
        </p:txBody>
      </p:sp>
      <p:sp>
        <p:nvSpPr>
          <p:cNvPr id="3076" name="Text Placeholder 5"/>
          <p:cNvSpPr>
            <a:spLocks noGrp="1"/>
          </p:cNvSpPr>
          <p:nvPr>
            <p:ph type="subTitle" idx="1"/>
          </p:nvPr>
        </p:nvSpPr>
        <p:spPr>
          <a:xfrm>
            <a:off x="381000" y="533400"/>
            <a:ext cx="8534400" cy="762000"/>
          </a:xfrm>
        </p:spPr>
        <p:txBody>
          <a:bodyPr/>
          <a:lstStyle/>
          <a:p>
            <a:pPr eaLnBrk="1" hangingPunct="1">
              <a:defRPr/>
            </a:pPr>
            <a:r>
              <a:rPr lang="en-US" sz="4800" dirty="0" smtClean="0">
                <a:solidFill>
                  <a:schemeClr val="accent1">
                    <a:lumMod val="75000"/>
                  </a:schemeClr>
                </a:solidFill>
                <a:latin typeface="Biondi" pitchFamily="2" charset="0"/>
              </a:rPr>
              <a:t>Salman Hasan </a:t>
            </a:r>
            <a:r>
              <a:rPr lang="en-US" sz="4800" dirty="0" err="1" smtClean="0">
                <a:solidFill>
                  <a:schemeClr val="accent1">
                    <a:lumMod val="75000"/>
                  </a:schemeClr>
                </a:solidFill>
                <a:latin typeface="Biondi" pitchFamily="2" charset="0"/>
              </a:rPr>
              <a:t>Kanian</a:t>
            </a:r>
            <a:endParaRPr lang="en-US" sz="4800" dirty="0" smtClean="0">
              <a:solidFill>
                <a:schemeClr val="accent1">
                  <a:lumMod val="75000"/>
                </a:schemeClr>
              </a:solidFill>
              <a:latin typeface="Biondi" pitchFamily="2" charset="0"/>
            </a:endParaRPr>
          </a:p>
          <a:p>
            <a:pPr eaLnBrk="1" hangingPunct="1">
              <a:defRPr/>
            </a:pPr>
            <a:endParaRPr lang="en-US" sz="4800" dirty="0" smtClean="0">
              <a:solidFill>
                <a:schemeClr val="accent1">
                  <a:lumMod val="75000"/>
                </a:schemeClr>
              </a:solidFill>
              <a:latin typeface="Biondi" pitchFamily="2" charset="0"/>
            </a:endParaRPr>
          </a:p>
        </p:txBody>
      </p:sp>
      <p:sp>
        <p:nvSpPr>
          <p:cNvPr id="3" name="TextBox 2"/>
          <p:cNvSpPr txBox="1"/>
          <p:nvPr/>
        </p:nvSpPr>
        <p:spPr>
          <a:xfrm rot="1242486">
            <a:off x="2822162" y="4991403"/>
            <a:ext cx="3124200" cy="954107"/>
          </a:xfrm>
          <a:prstGeom prst="rect">
            <a:avLst/>
          </a:prstGeom>
          <a:noFill/>
        </p:spPr>
        <p:txBody>
          <a:bodyPr>
            <a:spAutoFit/>
          </a:bodyPr>
          <a:lstStyle/>
          <a:p>
            <a:pPr>
              <a:defRPr/>
            </a:pPr>
            <a:r>
              <a:rPr lang="en-US"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School Year</a:t>
            </a:r>
          </a:p>
          <a:p>
            <a:pPr>
              <a:defRPr/>
            </a:pPr>
            <a:r>
              <a:rPr lang="en-US"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2011-2012</a:t>
            </a:r>
          </a:p>
        </p:txBody>
      </p:sp>
      <p:pic>
        <p:nvPicPr>
          <p:cNvPr id="5" name="01 - Serenade No. 13 in G Major, K. 525, _Eine kleine Nachtm.mp3">
            <a:hlinkClick r:id="" action="ppaction://media"/>
          </p:cNvPr>
          <p:cNvPicPr>
            <a:picLocks noRot="1" noChangeAspect="1"/>
          </p:cNvPicPr>
          <p:nvPr>
            <a:audioFile r:link="rId1"/>
          </p:nvPr>
        </p:nvPicPr>
        <p:blipFill>
          <a:blip r:embed="rId4" cstate="print"/>
          <a:srcRect/>
          <a:stretch>
            <a:fillRect/>
          </a:stretch>
        </p:blipFill>
        <p:spPr bwMode="auto">
          <a:xfrm>
            <a:off x="5526088" y="5638800"/>
            <a:ext cx="487362" cy="4873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 calcmode="lin" valueType="num">
                                      <p:cBhvr additive="base">
                                        <p:cTn id="7" dur="500" fill="hold"/>
                                        <p:tgtEl>
                                          <p:spTgt spid="3076">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076">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mediacall" presetSubtype="0" fill="hold" nodeType="afterEffect">
                                  <p:stCondLst>
                                    <p:cond delay="0"/>
                                  </p:stCondLst>
                                  <p:childTnLst>
                                    <p:cmd type="call" cmd="playFrom(0.0)">
                                      <p:cBhvr>
                                        <p:cTn id="11"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12" fill="hold" display="0">
                  <p:stCondLst>
                    <p:cond delay="indefinite"/>
                  </p:stCondLst>
                  <p:endCondLst>
                    <p:cond evt="onStopAudio" delay="0">
                      <p:tgtEl>
                        <p:sldTgt/>
                      </p:tgtEl>
                    </p:cond>
                  </p:endCondLst>
                </p:cTn>
                <p:tgtEl>
                  <p:spTgt spid="5"/>
                </p:tgtEl>
              </p:cMediaNode>
            </p:audio>
          </p:childTnLst>
        </p:cTn>
      </p:par>
    </p:tnLst>
    <p:bldLst>
      <p:bldP spid="307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eaLnBrk="1" hangingPunct="1"/>
            <a:r>
              <a:rPr lang="en-US" smtClean="0">
                <a:latin typeface="Biondi" pitchFamily="2" charset="0"/>
              </a:rPr>
              <a:t>Personal Stationary</a:t>
            </a:r>
          </a:p>
        </p:txBody>
      </p:sp>
      <p:graphicFrame>
        <p:nvGraphicFramePr>
          <p:cNvPr id="7" name="Content Placeholder 6"/>
          <p:cNvGraphicFramePr>
            <a:graphicFrameLocks noGrp="1"/>
          </p:cNvGraphicFramePr>
          <p:nvPr>
            <p:ph idx="1"/>
          </p:nvPr>
        </p:nvGraphicFramePr>
        <p:xfrm>
          <a:off x="457200" y="2057400"/>
          <a:ext cx="8382000" cy="4068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algn="l" eaLnBrk="1" hangingPunct="1"/>
            <a:r>
              <a:rPr lang="en-US" smtClean="0">
                <a:latin typeface="Biondi" pitchFamily="2" charset="0"/>
              </a:rPr>
              <a:t>All About Me</a:t>
            </a:r>
          </a:p>
        </p:txBody>
      </p:sp>
      <p:graphicFrame>
        <p:nvGraphicFramePr>
          <p:cNvPr id="4" name="Content Placeholder 3"/>
          <p:cNvGraphicFramePr>
            <a:graphicFrameLocks noGrp="1"/>
          </p:cNvGraphicFramePr>
          <p:nvPr>
            <p:ph idx="1"/>
          </p:nvPr>
        </p:nvGraphicFramePr>
        <p:xfrm>
          <a:off x="457200" y="2057400"/>
          <a:ext cx="8382000" cy="4068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0-#ppt_w/2"/>
                                          </p:val>
                                        </p:tav>
                                        <p:tav tm="100000">
                                          <p:val>
                                            <p:strVal val="#ppt_x"/>
                                          </p:val>
                                        </p:tav>
                                      </p:tavLst>
                                    </p:anim>
                                    <p:anim calcmode="lin" valueType="num">
                                      <p:cBhvr additive="base">
                                        <p:cTn id="8" dur="500" fill="hold"/>
                                        <p:tgtEl>
                                          <p:spTgt spid="51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algn="l" eaLnBrk="1" hangingPunct="1"/>
            <a:r>
              <a:rPr lang="en-US" smtClean="0">
                <a:latin typeface="Biondi" pitchFamily="2" charset="0"/>
              </a:rPr>
              <a:t>Vocabulary Essays</a:t>
            </a:r>
          </a:p>
        </p:txBody>
      </p:sp>
      <p:graphicFrame>
        <p:nvGraphicFramePr>
          <p:cNvPr id="4" name="Content Placeholder 3"/>
          <p:cNvGraphicFramePr>
            <a:graphicFrameLocks noGrp="1"/>
          </p:cNvGraphicFramePr>
          <p:nvPr>
            <p:ph idx="1"/>
          </p:nvPr>
        </p:nvGraphicFramePr>
        <p:xfrm>
          <a:off x="457200" y="2057400"/>
          <a:ext cx="8382000" cy="4068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76200" y="914400"/>
            <a:ext cx="8229600" cy="715963"/>
          </a:xfrm>
        </p:spPr>
        <p:txBody>
          <a:bodyPr/>
          <a:lstStyle/>
          <a:p>
            <a:pPr algn="l" eaLnBrk="1" hangingPunct="1"/>
            <a:r>
              <a:rPr lang="en-US" smtClean="0">
                <a:latin typeface="Biondi" pitchFamily="2" charset="0"/>
              </a:rPr>
              <a:t>Formal Papers</a:t>
            </a:r>
          </a:p>
        </p:txBody>
      </p:sp>
      <p:graphicFrame>
        <p:nvGraphicFramePr>
          <p:cNvPr id="10" name="Diagram 9"/>
          <p:cNvGraphicFramePr/>
          <p:nvPr/>
        </p:nvGraphicFramePr>
        <p:xfrm>
          <a:off x="838200" y="1752600"/>
          <a:ext cx="6934200" cy="4419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0-#ppt_w/2"/>
                                          </p:val>
                                        </p:tav>
                                        <p:tav tm="100000">
                                          <p:val>
                                            <p:strVal val="#ppt_x"/>
                                          </p:val>
                                        </p:tav>
                                      </p:tavLst>
                                    </p:anim>
                                    <p:anim calcmode="lin" valueType="num">
                                      <p:cBhvr additive="base">
                                        <p:cTn id="8" dur="500" fill="hold"/>
                                        <p:tgtEl>
                                          <p:spTgt spid="71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algn="l" eaLnBrk="1" hangingPunct="1"/>
            <a:r>
              <a:rPr lang="en-US" smtClean="0">
                <a:latin typeface="Biondi" pitchFamily="2" charset="0"/>
              </a:rPr>
              <a:t>On Demand Essays</a:t>
            </a:r>
          </a:p>
        </p:txBody>
      </p:sp>
      <p:graphicFrame>
        <p:nvGraphicFramePr>
          <p:cNvPr id="5" name="Content Placeholder 4"/>
          <p:cNvGraphicFramePr>
            <a:graphicFrameLocks noGrp="1"/>
          </p:cNvGraphicFramePr>
          <p:nvPr>
            <p:ph idx="1"/>
          </p:nvPr>
        </p:nvGraphicFramePr>
        <p:xfrm>
          <a:off x="304800" y="1752600"/>
          <a:ext cx="7086600" cy="487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0-#ppt_w/2"/>
                                          </p:val>
                                        </p:tav>
                                        <p:tav tm="100000">
                                          <p:val>
                                            <p:strVal val="#ppt_x"/>
                                          </p:val>
                                        </p:tav>
                                      </p:tavLst>
                                    </p:anim>
                                    <p:anim calcmode="lin" valueType="num">
                                      <p:cBhvr additive="base">
                                        <p:cTn id="8" dur="500" fill="hold"/>
                                        <p:tgtEl>
                                          <p:spTgt spid="819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Graphic spid="5"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3"/>
          <p:cNvSpPr>
            <a:spLocks noGrp="1"/>
          </p:cNvSpPr>
          <p:nvPr>
            <p:ph type="title"/>
          </p:nvPr>
        </p:nvSpPr>
        <p:spPr>
          <a:xfrm>
            <a:off x="0" y="381000"/>
            <a:ext cx="6324600" cy="1162050"/>
          </a:xfrm>
        </p:spPr>
        <p:txBody>
          <a:bodyPr/>
          <a:lstStyle/>
          <a:p>
            <a:pPr eaLnBrk="1" hangingPunct="1"/>
            <a:r>
              <a:rPr lang="en-US" sz="2800" smtClean="0">
                <a:latin typeface="Biondi" pitchFamily="2" charset="0"/>
                <a:hlinkClick r:id="rId3" action="ppaction://hlinkfile"/>
              </a:rPr>
              <a:t>Epic Hero Comic Book</a:t>
            </a:r>
            <a:endParaRPr lang="en-US" sz="2800" smtClean="0">
              <a:latin typeface="Biondi" pitchFamily="2" charset="0"/>
            </a:endParaRPr>
          </a:p>
        </p:txBody>
      </p:sp>
      <p:sp>
        <p:nvSpPr>
          <p:cNvPr id="9219" name="Text Placeholder 5"/>
          <p:cNvSpPr>
            <a:spLocks noGrp="1"/>
          </p:cNvSpPr>
          <p:nvPr>
            <p:ph type="body" sz="half" idx="2"/>
          </p:nvPr>
        </p:nvSpPr>
        <p:spPr>
          <a:xfrm>
            <a:off x="457200" y="1676400"/>
            <a:ext cx="3008313" cy="4691063"/>
          </a:xfrm>
        </p:spPr>
        <p:txBody>
          <a:bodyPr/>
          <a:lstStyle/>
          <a:p>
            <a:pPr eaLnBrk="1" hangingPunct="1"/>
            <a:r>
              <a:rPr lang="en-US" sz="2000" smtClean="0">
                <a:latin typeface="Times New Roman" pitchFamily="18" charset="0"/>
                <a:cs typeface="Times New Roman" pitchFamily="18" charset="0"/>
              </a:rPr>
              <a:t>Mrs. Timm assigned this project to teach us about technology, dialogue and interview skills.  We need to take the information for an interview out of the literary text book.  By creating question and answers, we were able understand the epics that were read.</a:t>
            </a:r>
          </a:p>
          <a:p>
            <a:pPr eaLnBrk="1" hangingPunct="1"/>
            <a:r>
              <a:rPr lang="en-US" sz="2000" smtClean="0">
                <a:latin typeface="Times New Roman" pitchFamily="18" charset="0"/>
                <a:cs typeface="Times New Roman" pitchFamily="18" charset="0"/>
              </a:rPr>
              <a:t>For this project, my partner and I received an  A.</a:t>
            </a:r>
          </a:p>
        </p:txBody>
      </p:sp>
      <p:pic>
        <p:nvPicPr>
          <p:cNvPr id="9220" name="Content Placeholder 4" descr="gilgamesh.jpg"/>
          <p:cNvPicPr>
            <a:picLocks noGrp="1" noChangeAspect="1"/>
          </p:cNvPicPr>
          <p:nvPr>
            <p:ph idx="1"/>
          </p:nvPr>
        </p:nvPicPr>
        <p:blipFill>
          <a:blip r:embed="rId4" cstate="print"/>
          <a:srcRect/>
          <a:stretch>
            <a:fillRect/>
          </a:stretch>
        </p:blipFill>
        <p:spPr>
          <a:xfrm>
            <a:off x="4621213" y="1600200"/>
            <a:ext cx="3406775" cy="4678363"/>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0-#ppt_w/2"/>
                                          </p:val>
                                        </p:tav>
                                        <p:tav tm="100000">
                                          <p:val>
                                            <p:strVal val="#ppt_x"/>
                                          </p:val>
                                        </p:tav>
                                      </p:tavLst>
                                    </p:anim>
                                    <p:anim calcmode="lin" valueType="num">
                                      <p:cBhvr additive="base">
                                        <p:cTn id="8"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4"/>
          <p:cNvSpPr>
            <a:spLocks noGrp="1"/>
          </p:cNvSpPr>
          <p:nvPr>
            <p:ph type="title"/>
          </p:nvPr>
        </p:nvSpPr>
        <p:spPr>
          <a:xfrm>
            <a:off x="0" y="533400"/>
            <a:ext cx="4800600" cy="1143000"/>
          </a:xfrm>
        </p:spPr>
        <p:txBody>
          <a:bodyPr/>
          <a:lstStyle/>
          <a:p>
            <a:pPr algn="l" eaLnBrk="1" hangingPunct="1"/>
            <a:r>
              <a:rPr lang="en-US" smtClean="0">
                <a:latin typeface="Biondi" pitchFamily="2" charset="0"/>
              </a:rPr>
              <a:t>Japanese Poetry</a:t>
            </a:r>
          </a:p>
        </p:txBody>
      </p:sp>
      <p:sp>
        <p:nvSpPr>
          <p:cNvPr id="10243" name="Text Placeholder 7"/>
          <p:cNvSpPr>
            <a:spLocks noGrp="1"/>
          </p:cNvSpPr>
          <p:nvPr>
            <p:ph type="body" idx="1"/>
          </p:nvPr>
        </p:nvSpPr>
        <p:spPr>
          <a:xfrm>
            <a:off x="4953000" y="1265238"/>
            <a:ext cx="2482850" cy="639762"/>
          </a:xfrm>
        </p:spPr>
        <p:txBody>
          <a:bodyPr/>
          <a:lstStyle/>
          <a:p>
            <a:pPr eaLnBrk="1" hangingPunct="1"/>
            <a:r>
              <a:rPr lang="en-US" smtClean="0">
                <a:hlinkClick r:id="rId3" action="ppaction://hlinkfile"/>
              </a:rPr>
              <a:t>Haiku</a:t>
            </a:r>
            <a:r>
              <a:rPr lang="en-US" smtClean="0"/>
              <a:t>	</a:t>
            </a:r>
          </a:p>
        </p:txBody>
      </p:sp>
      <p:sp>
        <p:nvSpPr>
          <p:cNvPr id="10244" name="Content Placeholder 8"/>
          <p:cNvSpPr>
            <a:spLocks noGrp="1"/>
          </p:cNvSpPr>
          <p:nvPr>
            <p:ph sz="half" idx="2"/>
          </p:nvPr>
        </p:nvSpPr>
        <p:spPr>
          <a:xfrm>
            <a:off x="4876800" y="1828800"/>
            <a:ext cx="3962400" cy="2362200"/>
          </a:xfrm>
        </p:spPr>
        <p:txBody>
          <a:bodyPr/>
          <a:lstStyle/>
          <a:p>
            <a:pPr marL="0" indent="0" eaLnBrk="1" hangingPunct="1">
              <a:buFontTx/>
              <a:buNone/>
            </a:pPr>
            <a:r>
              <a:rPr lang="en-US" smtClean="0"/>
              <a:t>My partners and I worked together to create one coherent poem. Ours was done in sequence. We received a full mark</a:t>
            </a:r>
          </a:p>
        </p:txBody>
      </p:sp>
      <p:sp>
        <p:nvSpPr>
          <p:cNvPr id="10245" name="Text Placeholder 9"/>
          <p:cNvSpPr>
            <a:spLocks noGrp="1"/>
          </p:cNvSpPr>
          <p:nvPr>
            <p:ph type="body" sz="quarter" idx="3"/>
          </p:nvPr>
        </p:nvSpPr>
        <p:spPr>
          <a:xfrm>
            <a:off x="304800" y="3932238"/>
            <a:ext cx="4041775" cy="639762"/>
          </a:xfrm>
        </p:spPr>
        <p:txBody>
          <a:bodyPr/>
          <a:lstStyle/>
          <a:p>
            <a:pPr eaLnBrk="1" hangingPunct="1"/>
            <a:r>
              <a:rPr lang="en-US" smtClean="0">
                <a:hlinkClick r:id="rId4" action="ppaction://hlinkpres?slideindex=1&amp;slidetitle="/>
              </a:rPr>
              <a:t>Tanka</a:t>
            </a:r>
            <a:endParaRPr lang="en-US" smtClean="0"/>
          </a:p>
        </p:txBody>
      </p:sp>
      <p:sp>
        <p:nvSpPr>
          <p:cNvPr id="11" name="Content Placeholder 10"/>
          <p:cNvSpPr>
            <a:spLocks noGrp="1"/>
          </p:cNvSpPr>
          <p:nvPr>
            <p:ph sz="quarter" idx="4"/>
          </p:nvPr>
        </p:nvSpPr>
        <p:spPr>
          <a:xfrm>
            <a:off x="381000" y="4495800"/>
            <a:ext cx="4041775" cy="1828800"/>
          </a:xfrm>
        </p:spPr>
        <p:txBody>
          <a:bodyPr rtlCol="0">
            <a:normAutofit lnSpcReduction="10000"/>
          </a:bodyPr>
          <a:lstStyle/>
          <a:p>
            <a:pPr marL="0" indent="0" eaLnBrk="1" fontAlgn="auto" hangingPunct="1">
              <a:spcAft>
                <a:spcPts val="0"/>
              </a:spcAft>
              <a:buFont typeface="Arial" pitchFamily="34" charset="0"/>
              <a:buNone/>
              <a:defRPr/>
            </a:pPr>
            <a:r>
              <a:rPr lang="en-US" dirty="0" smtClean="0"/>
              <a:t>My other two partners and I worked to create an advertisement about Hikkido, which illuminated the sights to see.</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6"/>
          <p:cNvSpPr>
            <a:spLocks noGrp="1"/>
          </p:cNvSpPr>
          <p:nvPr>
            <p:ph type="title"/>
          </p:nvPr>
        </p:nvSpPr>
        <p:spPr>
          <a:xfrm>
            <a:off x="-76200" y="685800"/>
            <a:ext cx="8229600" cy="1143000"/>
          </a:xfrm>
        </p:spPr>
        <p:txBody>
          <a:bodyPr/>
          <a:lstStyle/>
          <a:p>
            <a:pPr algn="l" eaLnBrk="1" hangingPunct="1"/>
            <a:r>
              <a:rPr lang="en-US" sz="2800" smtClean="0">
                <a:latin typeface="Biondi" pitchFamily="2" charset="0"/>
              </a:rPr>
              <a:t>Parent Teacher Interview</a:t>
            </a:r>
          </a:p>
        </p:txBody>
      </p:sp>
      <p:graphicFrame>
        <p:nvGraphicFramePr>
          <p:cNvPr id="4" name="Content Placeholder 3"/>
          <p:cNvGraphicFramePr>
            <a:graphicFrameLocks noGrp="1"/>
          </p:cNvGraphicFramePr>
          <p:nvPr>
            <p:ph sz="half" idx="2"/>
          </p:nvPr>
        </p:nvGraphicFramePr>
        <p:xfrm>
          <a:off x="1066800" y="1371600"/>
          <a:ext cx="7315200" cy="5211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500" fill="hold"/>
                                        <p:tgtEl>
                                          <p:spTgt spid="11266"/>
                                        </p:tgtEl>
                                        <p:attrNameLst>
                                          <p:attrName>ppt_x</p:attrName>
                                        </p:attrNameLst>
                                      </p:cBhvr>
                                      <p:tavLst>
                                        <p:tav tm="0">
                                          <p:val>
                                            <p:strVal val="0-#ppt_w/2"/>
                                          </p:val>
                                        </p:tav>
                                        <p:tav tm="100000">
                                          <p:val>
                                            <p:strVal val="#ppt_x"/>
                                          </p:val>
                                        </p:tav>
                                      </p:tavLst>
                                    </p:anim>
                                    <p:anim calcmode="lin" valueType="num">
                                      <p:cBhvr additive="base">
                                        <p:cTn id="8" dur="500" fill="hold"/>
                                        <p:tgtEl>
                                          <p:spTgt spid="112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6"/>
          <p:cNvSpPr>
            <a:spLocks noGrp="1"/>
          </p:cNvSpPr>
          <p:nvPr>
            <p:ph type="title"/>
          </p:nvPr>
        </p:nvSpPr>
        <p:spPr/>
        <p:txBody>
          <a:bodyPr/>
          <a:lstStyle/>
          <a:p>
            <a:pPr algn="l" eaLnBrk="1" hangingPunct="1"/>
            <a:r>
              <a:rPr lang="en-US" smtClean="0"/>
              <a:t>Power </a:t>
            </a:r>
            <a:r>
              <a:rPr lang="en-US" smtClean="0">
                <a:latin typeface="Biondi" pitchFamily="2" charset="0"/>
              </a:rPr>
              <a:t>Point</a:t>
            </a:r>
            <a:r>
              <a:rPr lang="en-US" smtClean="0"/>
              <a:t> Research</a:t>
            </a:r>
          </a:p>
        </p:txBody>
      </p:sp>
      <p:pic>
        <p:nvPicPr>
          <p:cNvPr id="12291" name="Picture 5" descr="http://userserve-ak.last.fm/serve/252/39168093.png"/>
          <p:cNvPicPr>
            <a:picLocks noGrp="1" noChangeAspect="1" noChangeArrowheads="1"/>
          </p:cNvPicPr>
          <p:nvPr>
            <p:ph idx="1"/>
          </p:nvPr>
        </p:nvPicPr>
        <p:blipFill>
          <a:blip r:embed="rId3" cstate="print"/>
          <a:srcRect/>
          <a:stretch>
            <a:fillRect/>
          </a:stretch>
        </p:blipFill>
        <p:spPr>
          <a:xfrm>
            <a:off x="2438400" y="2408238"/>
            <a:ext cx="3810000" cy="2901950"/>
          </a:xfrm>
          <a:noFill/>
        </p:spPr>
      </p:pic>
      <p:sp>
        <p:nvSpPr>
          <p:cNvPr id="12292" name="TextBox 4"/>
          <p:cNvSpPr txBox="1">
            <a:spLocks noChangeArrowheads="1"/>
          </p:cNvSpPr>
          <p:nvPr/>
        </p:nvSpPr>
        <p:spPr bwMode="auto">
          <a:xfrm>
            <a:off x="990600" y="1905000"/>
            <a:ext cx="4953000" cy="584200"/>
          </a:xfrm>
          <a:prstGeom prst="rect">
            <a:avLst/>
          </a:prstGeom>
          <a:noFill/>
          <a:ln w="9525">
            <a:noFill/>
            <a:miter lim="800000"/>
            <a:headEnd/>
            <a:tailEnd/>
          </a:ln>
        </p:spPr>
        <p:txBody>
          <a:bodyPr>
            <a:spAutoFit/>
          </a:bodyPr>
          <a:lstStyle/>
          <a:p>
            <a:r>
              <a:rPr lang="en-US" sz="3200">
                <a:solidFill>
                  <a:schemeClr val="tx2"/>
                </a:solidFill>
                <a:hlinkClick r:id="rId4" action="ppaction://hlinkpres?slideindex=1&amp;slidetitle="/>
              </a:rPr>
              <a:t>Frank Sinatra Presentation</a:t>
            </a:r>
            <a:endParaRPr lang="en-US" sz="3200">
              <a:solidFill>
                <a:schemeClr val="tx2"/>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0" y="685800"/>
            <a:ext cx="7010400" cy="1143000"/>
          </a:xfrm>
        </p:spPr>
        <p:txBody>
          <a:bodyPr/>
          <a:lstStyle/>
          <a:p>
            <a:pPr algn="l" eaLnBrk="1" hangingPunct="1"/>
            <a:r>
              <a:rPr lang="en-US" sz="2800" smtClean="0">
                <a:latin typeface="Biondi" pitchFamily="2" charset="0"/>
              </a:rPr>
              <a:t>2012 &amp; 2022 Self Portrait</a:t>
            </a:r>
          </a:p>
        </p:txBody>
      </p:sp>
      <p:pic>
        <p:nvPicPr>
          <p:cNvPr id="13315" name="Content Placeholder 4" descr="Collage.jpg"/>
          <p:cNvPicPr>
            <a:picLocks noGrp="1" noChangeAspect="1"/>
          </p:cNvPicPr>
          <p:nvPr>
            <p:ph sz="half" idx="2"/>
          </p:nvPr>
        </p:nvPicPr>
        <p:blipFill>
          <a:blip r:embed="rId3" cstate="print"/>
          <a:srcRect/>
          <a:stretch>
            <a:fillRect/>
          </a:stretch>
        </p:blipFill>
        <p:spPr>
          <a:xfrm>
            <a:off x="501650" y="2174875"/>
            <a:ext cx="3951288" cy="3951288"/>
          </a:xfrm>
        </p:spPr>
      </p:pic>
      <p:pic>
        <p:nvPicPr>
          <p:cNvPr id="13316" name="Content Placeholder 4" descr="2022 collage.jpg"/>
          <p:cNvPicPr>
            <a:picLocks noGrp="1" noChangeAspect="1"/>
          </p:cNvPicPr>
          <p:nvPr>
            <p:ph sz="quarter" idx="4"/>
          </p:nvPr>
        </p:nvPicPr>
        <p:blipFill>
          <a:blip r:embed="rId4" cstate="print"/>
          <a:srcRect/>
          <a:stretch>
            <a:fillRect/>
          </a:stretch>
        </p:blipFill>
        <p:spPr>
          <a:xfrm>
            <a:off x="4692650" y="2209800"/>
            <a:ext cx="3951288" cy="3951288"/>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0-#ppt_w/2"/>
                                          </p:val>
                                        </p:tav>
                                        <p:tav tm="100000">
                                          <p:val>
                                            <p:strVal val="#ppt_x"/>
                                          </p:val>
                                        </p:tav>
                                      </p:tavLst>
                                    </p:anim>
                                    <p:anim calcmode="lin" valueType="num">
                                      <p:cBhvr additive="base">
                                        <p:cTn id="8" dur="500" fill="hold"/>
                                        <p:tgtEl>
                                          <p:spTgt spid="133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76200" y="361950"/>
            <a:ext cx="4191000" cy="1162050"/>
          </a:xfrm>
        </p:spPr>
        <p:txBody>
          <a:bodyPr/>
          <a:lstStyle/>
          <a:p>
            <a:pPr eaLnBrk="1" hangingPunct="1"/>
            <a:r>
              <a:rPr lang="en-US" sz="3200" smtClean="0">
                <a:latin typeface="Biondi" pitchFamily="2" charset="0"/>
              </a:rPr>
              <a:t>Movie &amp; Poster</a:t>
            </a:r>
          </a:p>
        </p:txBody>
      </p:sp>
      <p:sp>
        <p:nvSpPr>
          <p:cNvPr id="14339" name="Text Placeholder 3"/>
          <p:cNvSpPr>
            <a:spLocks noGrp="1"/>
          </p:cNvSpPr>
          <p:nvPr>
            <p:ph type="body" sz="half" idx="2"/>
          </p:nvPr>
        </p:nvSpPr>
        <p:spPr>
          <a:xfrm>
            <a:off x="381000" y="1752600"/>
            <a:ext cx="3008313" cy="2070100"/>
          </a:xfrm>
        </p:spPr>
        <p:txBody>
          <a:bodyPr/>
          <a:lstStyle/>
          <a:p>
            <a:pPr eaLnBrk="1" hangingPunct="1"/>
            <a:r>
              <a:rPr lang="en-US" smtClean="0"/>
              <a:t>These projects were done for fun and education. The poster was for fun, but also taught us about how to use technology to create  an advertising item. The movie was done to let us see how we sound look when we speak.  These two projects help us with speech and technology skills.</a:t>
            </a:r>
          </a:p>
        </p:txBody>
      </p:sp>
      <p:pic>
        <p:nvPicPr>
          <p:cNvPr id="14340" name="Picture 5"/>
          <p:cNvPicPr>
            <a:picLocks noGrp="1" noChangeAspect="1" noChangeArrowheads="1"/>
          </p:cNvPicPr>
          <p:nvPr>
            <p:ph idx="1"/>
          </p:nvPr>
        </p:nvPicPr>
        <p:blipFill>
          <a:blip r:embed="rId3" cstate="print"/>
          <a:srcRect/>
          <a:stretch>
            <a:fillRect/>
          </a:stretch>
        </p:blipFill>
        <p:spPr>
          <a:xfrm>
            <a:off x="4502150" y="1722438"/>
            <a:ext cx="3644900" cy="4602162"/>
          </a:xfrm>
          <a:noFill/>
        </p:spPr>
      </p:pic>
      <p:sp>
        <p:nvSpPr>
          <p:cNvPr id="14341" name="TextBox 4"/>
          <p:cNvSpPr txBox="1">
            <a:spLocks noChangeArrowheads="1"/>
          </p:cNvSpPr>
          <p:nvPr/>
        </p:nvSpPr>
        <p:spPr bwMode="auto">
          <a:xfrm>
            <a:off x="0" y="4114800"/>
            <a:ext cx="4495800" cy="338138"/>
          </a:xfrm>
          <a:prstGeom prst="rect">
            <a:avLst/>
          </a:prstGeom>
          <a:noFill/>
          <a:ln w="9525">
            <a:noFill/>
            <a:miter lim="800000"/>
            <a:headEnd/>
            <a:tailEnd/>
          </a:ln>
        </p:spPr>
        <p:txBody>
          <a:bodyPr>
            <a:spAutoFit/>
          </a:bodyPr>
          <a:lstStyle/>
          <a:p>
            <a:r>
              <a:rPr lang="en-US" sz="1600">
                <a:hlinkClick r:id="rId4"/>
              </a:rPr>
              <a:t>http://www.youtube.com/watch?v=ERJMbh2XJcA</a:t>
            </a:r>
            <a:endParaRPr lang="en-US"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additive="base">
                                        <p:cTn id="7" dur="500" fill="hold"/>
                                        <p:tgtEl>
                                          <p:spTgt spid="14338"/>
                                        </p:tgtEl>
                                        <p:attrNameLst>
                                          <p:attrName>ppt_x</p:attrName>
                                        </p:attrNameLst>
                                      </p:cBhvr>
                                      <p:tavLst>
                                        <p:tav tm="0">
                                          <p:val>
                                            <p:strVal val="0-#ppt_w/2"/>
                                          </p:val>
                                        </p:tav>
                                        <p:tav tm="100000">
                                          <p:val>
                                            <p:strVal val="#ppt_x"/>
                                          </p:val>
                                        </p:tav>
                                      </p:tavLst>
                                    </p:anim>
                                    <p:anim calcmode="lin" valueType="num">
                                      <p:cBhvr additive="base">
                                        <p:cTn id="8" dur="500" fill="hold"/>
                                        <p:tgtEl>
                                          <p:spTgt spid="143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US" smtClean="0">
                <a:latin typeface="Biondi" pitchFamily="2" charset="0"/>
              </a:rPr>
              <a:t>Personal Web Page</a:t>
            </a:r>
          </a:p>
        </p:txBody>
      </p:sp>
      <p:pic>
        <p:nvPicPr>
          <p:cNvPr id="15363" name="Content Placeholder 3" descr="pic.jpg"/>
          <p:cNvPicPr>
            <a:picLocks noGrp="1" noChangeAspect="1"/>
          </p:cNvPicPr>
          <p:nvPr>
            <p:ph idx="1"/>
          </p:nvPr>
        </p:nvPicPr>
        <p:blipFill>
          <a:blip r:embed="rId3" cstate="print"/>
          <a:srcRect/>
          <a:stretch>
            <a:fillRect/>
          </a:stretch>
        </p:blipFill>
        <p:spPr>
          <a:xfrm>
            <a:off x="465138" y="2057400"/>
            <a:ext cx="8366125" cy="4068763"/>
          </a:xfrm>
        </p:spPr>
      </p:pic>
      <p:sp>
        <p:nvSpPr>
          <p:cNvPr id="15364" name="TextBox 6"/>
          <p:cNvSpPr txBox="1">
            <a:spLocks noChangeArrowheads="1"/>
          </p:cNvSpPr>
          <p:nvPr/>
        </p:nvSpPr>
        <p:spPr bwMode="auto">
          <a:xfrm>
            <a:off x="457200" y="1600200"/>
            <a:ext cx="7848600" cy="523875"/>
          </a:xfrm>
          <a:prstGeom prst="rect">
            <a:avLst/>
          </a:prstGeom>
          <a:noFill/>
          <a:ln w="9525">
            <a:noFill/>
            <a:miter lim="800000"/>
            <a:headEnd/>
            <a:tailEnd/>
          </a:ln>
        </p:spPr>
        <p:txBody>
          <a:bodyPr>
            <a:spAutoFit/>
          </a:bodyPr>
          <a:lstStyle/>
          <a:p>
            <a:r>
              <a:rPr lang="en-US" sz="2800">
                <a:hlinkClick r:id="rId4"/>
              </a:rPr>
              <a:t>http://kanianproductions.yolasite.com/</a:t>
            </a:r>
            <a:endParaRPr lang="en-US" sz="28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76200" y="990600"/>
            <a:ext cx="8915400" cy="685800"/>
          </a:xfrm>
        </p:spPr>
        <p:txBody>
          <a:bodyPr/>
          <a:lstStyle/>
          <a:p>
            <a:pPr algn="l" eaLnBrk="1" hangingPunct="1"/>
            <a:r>
              <a:rPr lang="en-US" smtClean="0">
                <a:latin typeface="Biondi" pitchFamily="2" charset="0"/>
              </a:rPr>
              <a:t>Senior English Reflection </a:t>
            </a:r>
          </a:p>
        </p:txBody>
      </p:sp>
      <p:sp>
        <p:nvSpPr>
          <p:cNvPr id="16387" name="Content Placeholder 6"/>
          <p:cNvSpPr>
            <a:spLocks noGrp="1"/>
          </p:cNvSpPr>
          <p:nvPr>
            <p:ph idx="1"/>
          </p:nvPr>
        </p:nvSpPr>
        <p:spPr>
          <a:xfrm>
            <a:off x="0" y="1752600"/>
            <a:ext cx="8915400" cy="4800600"/>
          </a:xfrm>
        </p:spPr>
        <p:txBody>
          <a:bodyPr/>
          <a:lstStyle/>
          <a:p>
            <a:pPr eaLnBrk="1" hangingPunct="1"/>
            <a:r>
              <a:rPr lang="en-US" sz="1600" smtClean="0"/>
              <a:t>This year we have done a lot of things. In English twelve we have covered essays, projects, and many more with that.</a:t>
            </a:r>
          </a:p>
          <a:p>
            <a:pPr eaLnBrk="1" hangingPunct="1"/>
            <a:r>
              <a:rPr lang="en-US" sz="1600" smtClean="0"/>
              <a:t> I learned how to work as a team, write various poems, and write essays. We even made videos of ourselves which was a rather interesting experience. </a:t>
            </a:r>
          </a:p>
          <a:p>
            <a:pPr eaLnBrk="1" hangingPunct="1"/>
            <a:r>
              <a:rPr lang="en-US" sz="1600" smtClean="0"/>
              <a:t>In my opinion, the poem was the hardest assignment since I am not creative and would rather write a thousand word essay than an 18 line poem/sonnet. Not only did we work on essay and videos, however, we even had the experience of interviewing a teacher and a parent. I learned a lot when doing this assignment, especially in the part where I interviewed the teacher since he is not a relative, therefore, he is not close to me. I, for once believe that we have achieved so much this year because of all the varieties of assignments. Truly, it was very exhausting, but in the end I learned so much from it and I am very grateful to be in this English class, and not any other. </a:t>
            </a:r>
          </a:p>
          <a:p>
            <a:pPr eaLnBrk="1" hangingPunct="1"/>
            <a:r>
              <a:rPr lang="en-US" sz="1600" smtClean="0"/>
              <a:t>Mrs. Timm is probably the best teacher I have came across in my 12 years of school. I love her a lot and will use everything she taught me throughout my years of education to come. And the other things ill use in life.</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r_yellow_CrystalGraphics.com_PowerPoint_Templates">
  <a:themeElements>
    <a:clrScheme name="Default Design 16">
      <a:dk1>
        <a:srgbClr val="000000"/>
      </a:dk1>
      <a:lt1>
        <a:srgbClr val="DDDDDD"/>
      </a:lt1>
      <a:dk2>
        <a:srgbClr val="FFFFFF"/>
      </a:dk2>
      <a:lt2>
        <a:srgbClr val="969696"/>
      </a:lt2>
      <a:accent1>
        <a:srgbClr val="FBDF53"/>
      </a:accent1>
      <a:accent2>
        <a:srgbClr val="FF9966"/>
      </a:accent2>
      <a:accent3>
        <a:srgbClr val="EBEBEB"/>
      </a:accent3>
      <a:accent4>
        <a:srgbClr val="000000"/>
      </a:accent4>
      <a:accent5>
        <a:srgbClr val="FDECB3"/>
      </a:accent5>
      <a:accent6>
        <a:srgbClr val="E78A5C"/>
      </a:accent6>
      <a:hlink>
        <a:srgbClr val="CC3300"/>
      </a:hlink>
      <a:folHlink>
        <a:srgbClr val="9966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B2B2B2"/>
        </a:lt2>
        <a:accent1>
          <a:srgbClr val="99CCFF"/>
        </a:accent1>
        <a:accent2>
          <a:srgbClr val="FC4467"/>
        </a:accent2>
        <a:accent3>
          <a:srgbClr val="FFFFFF"/>
        </a:accent3>
        <a:accent4>
          <a:srgbClr val="000000"/>
        </a:accent4>
        <a:accent5>
          <a:srgbClr val="CAE2FF"/>
        </a:accent5>
        <a:accent6>
          <a:srgbClr val="E43D5D"/>
        </a:accent6>
        <a:hlink>
          <a:srgbClr val="FF5050"/>
        </a:hlink>
        <a:folHlink>
          <a:srgbClr val="FAD16C"/>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FFFFFF"/>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0000"/>
        </a:lt1>
        <a:dk2>
          <a:srgbClr val="FFFFFF"/>
        </a:dk2>
        <a:lt2>
          <a:srgbClr val="969696"/>
        </a:lt2>
        <a:accent1>
          <a:srgbClr val="FBDF53"/>
        </a:accent1>
        <a:accent2>
          <a:srgbClr val="FF9966"/>
        </a:accent2>
        <a:accent3>
          <a:srgbClr val="AAAAAA"/>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16">
        <a:dk1>
          <a:srgbClr val="000000"/>
        </a:dk1>
        <a:lt1>
          <a:srgbClr val="DDDDDD"/>
        </a:lt1>
        <a:dk2>
          <a:srgbClr val="FFFFFF"/>
        </a:dk2>
        <a:lt2>
          <a:srgbClr val="969696"/>
        </a:lt2>
        <a:accent1>
          <a:srgbClr val="FBDF53"/>
        </a:accent1>
        <a:accent2>
          <a:srgbClr val="FF9966"/>
        </a:accent2>
        <a:accent3>
          <a:srgbClr val="EBEBEB"/>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Car_yellow_CrystalGraphics.com_PowerPoint_Templates</Template>
  <TotalTime>6252</TotalTime>
  <Words>602</Words>
  <Application>Microsoft Office PowerPoint</Application>
  <PresentationFormat>On-screen Show (4:3)</PresentationFormat>
  <Paragraphs>84</Paragraphs>
  <Slides>14</Slides>
  <Notes>14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Calibri</vt:lpstr>
      <vt:lpstr>Arial</vt:lpstr>
      <vt:lpstr>Biondi</vt:lpstr>
      <vt:lpstr>Times New Roman</vt:lpstr>
      <vt:lpstr>Car_yellow_CrystalGraphics.com_PowerPoint_Templates</vt:lpstr>
      <vt:lpstr>Electronic Portfolio</vt:lpstr>
      <vt:lpstr>Personal Stationary</vt:lpstr>
      <vt:lpstr>All About Me</vt:lpstr>
      <vt:lpstr>Vocabulary Essays</vt:lpstr>
      <vt:lpstr>Formal Papers</vt:lpstr>
      <vt:lpstr>On Demand Essays</vt:lpstr>
      <vt:lpstr>Epic Hero Comic Book</vt:lpstr>
      <vt:lpstr>Japanese Poetry</vt:lpstr>
      <vt:lpstr>Parent Teacher Interview</vt:lpstr>
      <vt:lpstr>Power Point Research</vt:lpstr>
      <vt:lpstr>2012 &amp; 2022 Self Portrait</vt:lpstr>
      <vt:lpstr>Movie &amp; Poster</vt:lpstr>
      <vt:lpstr>Personal Web Page</vt:lpstr>
      <vt:lpstr>Senior English Reflection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dc:title>
  <dc:creator>Admin</dc:creator>
  <cp:lastModifiedBy>TOSHIBA</cp:lastModifiedBy>
  <cp:revision>145</cp:revision>
  <dcterms:created xsi:type="dcterms:W3CDTF">2006-08-16T00:00:00Z</dcterms:created>
  <dcterms:modified xsi:type="dcterms:W3CDTF">2012-05-12T22:01:53Z</dcterms:modified>
</cp:coreProperties>
</file>